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notesMasterIdLst>
    <p:notesMasterId r:id="rId13"/>
  </p:notesMasterIdLst>
  <p:sldIdLst>
    <p:sldId id="272" r:id="rId2"/>
    <p:sldId id="256" r:id="rId3"/>
    <p:sldId id="273" r:id="rId4"/>
    <p:sldId id="274" r:id="rId5"/>
    <p:sldId id="275" r:id="rId6"/>
    <p:sldId id="276" r:id="rId7"/>
    <p:sldId id="277" r:id="rId8"/>
    <p:sldId id="278" r:id="rId9"/>
    <p:sldId id="279" r:id="rId10"/>
    <p:sldId id="280" r:id="rId11"/>
    <p:sldId id="281" r:id="rId12"/>
  </p:sldIdLst>
  <p:sldSz cx="9144000" cy="6858000" type="screen4x3"/>
  <p:notesSz cx="6858000" cy="9144000"/>
  <p:defaultTextStyle>
    <a:defPPr>
      <a:defRPr lang="ar-SA"/>
    </a:defPPr>
    <a:lvl1pPr algn="r" rtl="1" fontAlgn="base">
      <a:spcBef>
        <a:spcPct val="0"/>
      </a:spcBef>
      <a:spcAft>
        <a:spcPct val="0"/>
      </a:spcAft>
      <a:defRPr kern="1200">
        <a:solidFill>
          <a:schemeClr val="tx1"/>
        </a:solidFill>
        <a:latin typeface="Arial" pitchFamily="34" charset="0"/>
        <a:ea typeface="+mn-ea"/>
        <a:cs typeface="Arial" pitchFamily="34" charset="0"/>
      </a:defRPr>
    </a:lvl1pPr>
    <a:lvl2pPr marL="457200" algn="r" rtl="1" fontAlgn="base">
      <a:spcBef>
        <a:spcPct val="0"/>
      </a:spcBef>
      <a:spcAft>
        <a:spcPct val="0"/>
      </a:spcAft>
      <a:defRPr kern="1200">
        <a:solidFill>
          <a:schemeClr val="tx1"/>
        </a:solidFill>
        <a:latin typeface="Arial" pitchFamily="34" charset="0"/>
        <a:ea typeface="+mn-ea"/>
        <a:cs typeface="Arial" pitchFamily="34" charset="0"/>
      </a:defRPr>
    </a:lvl2pPr>
    <a:lvl3pPr marL="914400" algn="r" rtl="1" fontAlgn="base">
      <a:spcBef>
        <a:spcPct val="0"/>
      </a:spcBef>
      <a:spcAft>
        <a:spcPct val="0"/>
      </a:spcAft>
      <a:defRPr kern="1200">
        <a:solidFill>
          <a:schemeClr val="tx1"/>
        </a:solidFill>
        <a:latin typeface="Arial" pitchFamily="34" charset="0"/>
        <a:ea typeface="+mn-ea"/>
        <a:cs typeface="Arial" pitchFamily="34" charset="0"/>
      </a:defRPr>
    </a:lvl3pPr>
    <a:lvl4pPr marL="1371600" algn="r" rtl="1" fontAlgn="base">
      <a:spcBef>
        <a:spcPct val="0"/>
      </a:spcBef>
      <a:spcAft>
        <a:spcPct val="0"/>
      </a:spcAft>
      <a:defRPr kern="1200">
        <a:solidFill>
          <a:schemeClr val="tx1"/>
        </a:solidFill>
        <a:latin typeface="Arial" pitchFamily="34" charset="0"/>
        <a:ea typeface="+mn-ea"/>
        <a:cs typeface="Arial" pitchFamily="34" charset="0"/>
      </a:defRPr>
    </a:lvl4pPr>
    <a:lvl5pPr marL="1828800" algn="r" rtl="1" fontAlgn="base">
      <a:spcBef>
        <a:spcPct val="0"/>
      </a:spcBef>
      <a:spcAft>
        <a:spcPct val="0"/>
      </a:spcAft>
      <a:defRPr kern="1200">
        <a:solidFill>
          <a:schemeClr val="tx1"/>
        </a:solidFill>
        <a:latin typeface="Arial" pitchFamily="34" charset="0"/>
        <a:ea typeface="+mn-ea"/>
        <a:cs typeface="Arial" pitchFamily="34" charset="0"/>
      </a:defRPr>
    </a:lvl5pPr>
    <a:lvl6pPr marL="2286000" algn="r" defTabSz="914400" rtl="1" eaLnBrk="1" latinLnBrk="0" hangingPunct="1">
      <a:defRPr kern="1200">
        <a:solidFill>
          <a:schemeClr val="tx1"/>
        </a:solidFill>
        <a:latin typeface="Arial" pitchFamily="34" charset="0"/>
        <a:ea typeface="+mn-ea"/>
        <a:cs typeface="Arial" pitchFamily="34" charset="0"/>
      </a:defRPr>
    </a:lvl6pPr>
    <a:lvl7pPr marL="2743200" algn="r" defTabSz="914400" rtl="1" eaLnBrk="1" latinLnBrk="0" hangingPunct="1">
      <a:defRPr kern="1200">
        <a:solidFill>
          <a:schemeClr val="tx1"/>
        </a:solidFill>
        <a:latin typeface="Arial" pitchFamily="34" charset="0"/>
        <a:ea typeface="+mn-ea"/>
        <a:cs typeface="Arial" pitchFamily="34" charset="0"/>
      </a:defRPr>
    </a:lvl7pPr>
    <a:lvl8pPr marL="3200400" algn="r" defTabSz="914400" rtl="1" eaLnBrk="1" latinLnBrk="0" hangingPunct="1">
      <a:defRPr kern="1200">
        <a:solidFill>
          <a:schemeClr val="tx1"/>
        </a:solidFill>
        <a:latin typeface="Arial" pitchFamily="34" charset="0"/>
        <a:ea typeface="+mn-ea"/>
        <a:cs typeface="Arial" pitchFamily="34" charset="0"/>
      </a:defRPr>
    </a:lvl8pPr>
    <a:lvl9pPr marL="3657600" algn="r" defTabSz="914400" rtl="1" eaLnBrk="1" latinLnBrk="0" hangingPunct="1">
      <a:defRPr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8425" autoAdjust="0"/>
    <p:restoredTop sz="94673" autoAdjust="0"/>
  </p:normalViewPr>
  <p:slideViewPr>
    <p:cSldViewPr>
      <p:cViewPr varScale="1">
        <p:scale>
          <a:sx n="100" d="100"/>
          <a:sy n="100" d="100"/>
        </p:scale>
        <p:origin x="-366"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33F6F46C-FA0E-473A-AE7E-D2F593C27AB1}" type="datetimeFigureOut">
              <a:rPr lang="ar-SA" smtClean="0"/>
              <a:pPr/>
              <a:t>22/04/1434</a:t>
            </a:fld>
            <a:endParaRPr lang="ar-SA"/>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491DAA40-3265-41CF-A399-FB44D84B9A13}" type="slidenum">
              <a:rPr lang="ar-SA" smtClean="0"/>
              <a:pPr/>
              <a:t>‹#›</a:t>
            </a:fld>
            <a:endParaRPr lang="ar-SA"/>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4" name="مستطيل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مستطيل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مستطيل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مستطيل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رابط مستقيم 9"/>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1" name="رابط مستقيم 10"/>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2" name="رابط مستقيم 11"/>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3" name="رابط مستقيم 12"/>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4" name="رابط مستقيم 13"/>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5" name="رابط مستقيم 14"/>
          <p:cNvSpPr>
            <a:spLocks noChangeShapeType="1"/>
          </p:cNvSpPr>
          <p:nvPr/>
        </p:nvSpPr>
        <p:spPr bwMode="auto">
          <a:xfrm>
            <a:off x="911383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6" name="مستطيل 15"/>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7" name="شكل بيضاوي 16"/>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8" name="شكل بيضاوي 17"/>
          <p:cNvSpPr/>
          <p:nvPr/>
        </p:nvSpPr>
        <p:spPr bwMode="auto">
          <a:xfrm>
            <a:off x="1309688" y="4867275"/>
            <a:ext cx="641350"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9" name="شكل بيضاوي 18"/>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0" name="شكل بيضاوي 19"/>
          <p:cNvSpPr/>
          <p:nvPr/>
        </p:nvSpPr>
        <p:spPr bwMode="auto">
          <a:xfrm>
            <a:off x="1663700" y="5788025"/>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1" name="شكل بيضاوي 20"/>
          <p:cNvSpPr/>
          <p:nvPr/>
        </p:nvSpPr>
        <p:spPr>
          <a:xfrm>
            <a:off x="1905000" y="4495800"/>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8" name="عنوان 7"/>
          <p:cNvSpPr>
            <a:spLocks noGrp="1"/>
          </p:cNvSpPr>
          <p:nvPr>
            <p:ph type="ctrTitle"/>
          </p:nvPr>
        </p:nvSpPr>
        <p:spPr>
          <a:xfrm>
            <a:off x="2286000" y="3124200"/>
            <a:ext cx="6172200" cy="1894362"/>
          </a:xfrm>
        </p:spPr>
        <p:txBody>
          <a:bodyPr/>
          <a:lstStyle>
            <a:lvl1pPr>
              <a:defRPr b="1"/>
            </a:lvl1pPr>
          </a:lstStyle>
          <a:p>
            <a:r>
              <a:rPr lang="ar-SA" smtClean="0"/>
              <a:t>انقر لتحرير نمط العنوان الرئيسي</a:t>
            </a:r>
            <a:endParaRPr lang="en-US"/>
          </a:p>
        </p:txBody>
      </p:sp>
      <p:sp>
        <p:nvSpPr>
          <p:cNvPr id="9" name="عنوان فرعي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ar-SA" smtClean="0"/>
              <a:t>انقر لتحرير نمط العنوان الثانوي الرئيسي</a:t>
            </a:r>
            <a:endParaRPr lang="en-US"/>
          </a:p>
        </p:txBody>
      </p:sp>
      <p:sp>
        <p:nvSpPr>
          <p:cNvPr id="22" name="عنصر نائب للتاريخ 27"/>
          <p:cNvSpPr>
            <a:spLocks noGrp="1"/>
          </p:cNvSpPr>
          <p:nvPr>
            <p:ph type="dt" sz="half" idx="10"/>
          </p:nvPr>
        </p:nvSpPr>
        <p:spPr bwMode="auto">
          <a:xfrm rot="5400000">
            <a:off x="7764463" y="1174750"/>
            <a:ext cx="2286000" cy="381000"/>
          </a:xfrm>
        </p:spPr>
        <p:txBody>
          <a:bodyPr/>
          <a:lstStyle>
            <a:lvl1pPr>
              <a:defRPr/>
            </a:lvl1pPr>
          </a:lstStyle>
          <a:p>
            <a:pPr>
              <a:defRPr/>
            </a:pPr>
            <a:fld id="{7DEC7E4F-7828-45AD-B320-C04CF4EECB34}" type="datetimeFigureOut">
              <a:rPr lang="ar-SA"/>
              <a:pPr>
                <a:defRPr/>
              </a:pPr>
              <a:t>22/04/1434</a:t>
            </a:fld>
            <a:endParaRPr lang="ar-SA"/>
          </a:p>
        </p:txBody>
      </p:sp>
      <p:sp>
        <p:nvSpPr>
          <p:cNvPr id="23" name="عنصر نائب للتذييل 16"/>
          <p:cNvSpPr>
            <a:spLocks noGrp="1"/>
          </p:cNvSpPr>
          <p:nvPr>
            <p:ph type="ftr" sz="quarter" idx="11"/>
          </p:nvPr>
        </p:nvSpPr>
        <p:spPr bwMode="auto">
          <a:xfrm rot="5400000">
            <a:off x="7077076" y="4181475"/>
            <a:ext cx="3657600" cy="384175"/>
          </a:xfrm>
        </p:spPr>
        <p:txBody>
          <a:bodyPr/>
          <a:lstStyle>
            <a:lvl1pPr>
              <a:defRPr/>
            </a:lvl1pPr>
          </a:lstStyle>
          <a:p>
            <a:pPr>
              <a:defRPr/>
            </a:pPr>
            <a:endParaRPr lang="ar-SA"/>
          </a:p>
        </p:txBody>
      </p:sp>
      <p:sp>
        <p:nvSpPr>
          <p:cNvPr id="24" name="عنصر نائب لرقم الشريحة 28"/>
          <p:cNvSpPr>
            <a:spLocks noGrp="1"/>
          </p:cNvSpPr>
          <p:nvPr>
            <p:ph type="sldNum" sz="quarter" idx="12"/>
          </p:nvPr>
        </p:nvSpPr>
        <p:spPr bwMode="auto">
          <a:xfrm>
            <a:off x="1325563" y="4929188"/>
            <a:ext cx="609600" cy="517525"/>
          </a:xfrm>
        </p:spPr>
        <p:txBody>
          <a:bodyPr/>
          <a:lstStyle>
            <a:lvl1pPr>
              <a:defRPr/>
            </a:lvl1pPr>
          </a:lstStyle>
          <a:p>
            <a:pPr>
              <a:defRPr/>
            </a:pPr>
            <a:fld id="{AEFDAFF3-9430-4636-A665-77909FE70E45}" type="slidenum">
              <a:rPr lang="ar-SA"/>
              <a:pPr>
                <a:defRPr/>
              </a:pPr>
              <a:t>‹#›</a:t>
            </a:fld>
            <a:endParaRPr lang="ar-SA"/>
          </a:p>
        </p:txBody>
      </p:sp>
    </p:spTree>
  </p:cSld>
  <p:clrMapOvr>
    <a:overrideClrMapping bg1="lt1" tx1="dk1" bg2="lt2" tx2="dk2" accent1="accent1" accent2="accent2" accent3="accent3" accent4="accent4" accent5="accent5" accent6="accent6" hlink="hlink" folHlink="folHlink"/>
  </p:clrMapOvr>
  <p:transition spd="slow" advClick="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13"/>
          <p:cNvSpPr>
            <a:spLocks noGrp="1"/>
          </p:cNvSpPr>
          <p:nvPr>
            <p:ph type="dt" sz="half" idx="10"/>
          </p:nvPr>
        </p:nvSpPr>
        <p:spPr/>
        <p:txBody>
          <a:bodyPr/>
          <a:lstStyle>
            <a:lvl1pPr>
              <a:defRPr/>
            </a:lvl1pPr>
          </a:lstStyle>
          <a:p>
            <a:pPr>
              <a:defRPr/>
            </a:pPr>
            <a:fld id="{6F6C9154-86FF-4842-BD76-A24E2E5A6FFB}" type="datetimeFigureOut">
              <a:rPr lang="ar-SA"/>
              <a:pPr>
                <a:defRPr/>
              </a:pPr>
              <a:t>22/04/1434</a:t>
            </a:fld>
            <a:endParaRPr lang="ar-SA"/>
          </a:p>
        </p:txBody>
      </p:sp>
      <p:sp>
        <p:nvSpPr>
          <p:cNvPr id="5" name="عنصر نائب للتذييل 2"/>
          <p:cNvSpPr>
            <a:spLocks noGrp="1"/>
          </p:cNvSpPr>
          <p:nvPr>
            <p:ph type="ftr" sz="quarter" idx="11"/>
          </p:nvPr>
        </p:nvSpPr>
        <p:spPr/>
        <p:txBody>
          <a:bodyPr/>
          <a:lstStyle>
            <a:lvl1pPr>
              <a:defRPr/>
            </a:lvl1pPr>
          </a:lstStyle>
          <a:p>
            <a:pPr>
              <a:defRPr/>
            </a:pPr>
            <a:endParaRPr lang="ar-SA"/>
          </a:p>
        </p:txBody>
      </p:sp>
      <p:sp>
        <p:nvSpPr>
          <p:cNvPr id="6" name="عنصر نائب لرقم الشريحة 22"/>
          <p:cNvSpPr>
            <a:spLocks noGrp="1"/>
          </p:cNvSpPr>
          <p:nvPr>
            <p:ph type="sldNum" sz="quarter" idx="12"/>
          </p:nvPr>
        </p:nvSpPr>
        <p:spPr/>
        <p:txBody>
          <a:bodyPr/>
          <a:lstStyle>
            <a:lvl1pPr>
              <a:defRPr/>
            </a:lvl1pPr>
          </a:lstStyle>
          <a:p>
            <a:pPr>
              <a:defRPr/>
            </a:pPr>
            <a:fld id="{449BB027-61CF-4C33-9F21-5AD2B33BD745}" type="slidenum">
              <a:rPr lang="ar-SA"/>
              <a:pPr>
                <a:defRPr/>
              </a:pPr>
              <a:t>‹#›</a:t>
            </a:fld>
            <a:endParaRPr lang="ar-SA"/>
          </a:p>
        </p:txBody>
      </p:sp>
    </p:spTree>
  </p:cSld>
  <p:clrMapOvr>
    <a:masterClrMapping/>
  </p:clrMapOvr>
  <p:transition spd="slow" advClick="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9"/>
            <a:ext cx="1676400" cy="5851525"/>
          </a:xfrm>
        </p:spPr>
        <p:txBody>
          <a:bodyPr vert="eaVert"/>
          <a:lstStyle/>
          <a:p>
            <a:r>
              <a:rPr lang="ar-SA" smtClean="0"/>
              <a:t>انقر لتحرير نمط العنوان الرئيسي</a:t>
            </a:r>
            <a:endParaRPr lang="en-US"/>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13"/>
          <p:cNvSpPr>
            <a:spLocks noGrp="1"/>
          </p:cNvSpPr>
          <p:nvPr>
            <p:ph type="dt" sz="half" idx="10"/>
          </p:nvPr>
        </p:nvSpPr>
        <p:spPr/>
        <p:txBody>
          <a:bodyPr/>
          <a:lstStyle>
            <a:lvl1pPr>
              <a:defRPr/>
            </a:lvl1pPr>
          </a:lstStyle>
          <a:p>
            <a:pPr>
              <a:defRPr/>
            </a:pPr>
            <a:fld id="{F6DA4603-B0ED-47CC-AE26-B1723D4861F1}" type="datetimeFigureOut">
              <a:rPr lang="ar-SA"/>
              <a:pPr>
                <a:defRPr/>
              </a:pPr>
              <a:t>22/04/1434</a:t>
            </a:fld>
            <a:endParaRPr lang="ar-SA"/>
          </a:p>
        </p:txBody>
      </p:sp>
      <p:sp>
        <p:nvSpPr>
          <p:cNvPr id="5" name="عنصر نائب للتذييل 2"/>
          <p:cNvSpPr>
            <a:spLocks noGrp="1"/>
          </p:cNvSpPr>
          <p:nvPr>
            <p:ph type="ftr" sz="quarter" idx="11"/>
          </p:nvPr>
        </p:nvSpPr>
        <p:spPr/>
        <p:txBody>
          <a:bodyPr/>
          <a:lstStyle>
            <a:lvl1pPr>
              <a:defRPr/>
            </a:lvl1pPr>
          </a:lstStyle>
          <a:p>
            <a:pPr>
              <a:defRPr/>
            </a:pPr>
            <a:endParaRPr lang="ar-SA"/>
          </a:p>
        </p:txBody>
      </p:sp>
      <p:sp>
        <p:nvSpPr>
          <p:cNvPr id="6" name="عنصر نائب لرقم الشريحة 22"/>
          <p:cNvSpPr>
            <a:spLocks noGrp="1"/>
          </p:cNvSpPr>
          <p:nvPr>
            <p:ph type="sldNum" sz="quarter" idx="12"/>
          </p:nvPr>
        </p:nvSpPr>
        <p:spPr/>
        <p:txBody>
          <a:bodyPr/>
          <a:lstStyle>
            <a:lvl1pPr>
              <a:defRPr/>
            </a:lvl1pPr>
          </a:lstStyle>
          <a:p>
            <a:pPr>
              <a:defRPr/>
            </a:pPr>
            <a:fld id="{7DB2B9B9-C3BF-48FB-B5BD-20F4250C87A0}" type="slidenum">
              <a:rPr lang="ar-SA"/>
              <a:pPr>
                <a:defRPr/>
              </a:pPr>
              <a:t>‹#›</a:t>
            </a:fld>
            <a:endParaRPr lang="ar-SA"/>
          </a:p>
        </p:txBody>
      </p:sp>
    </p:spTree>
  </p:cSld>
  <p:clrMapOvr>
    <a:masterClrMapping/>
  </p:clrMapOvr>
  <p:transition spd="slow" advClick="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8" name="عنصر نائب للمحتوى 7"/>
          <p:cNvSpPr>
            <a:spLocks noGrp="1"/>
          </p:cNvSpPr>
          <p:nvPr>
            <p:ph sz="quarter" idx="1"/>
          </p:nvPr>
        </p:nvSpPr>
        <p:spPr>
          <a:xfrm>
            <a:off x="457200" y="1600200"/>
            <a:ext cx="7467600" cy="4873752"/>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6"/>
          <p:cNvSpPr>
            <a:spLocks noGrp="1"/>
          </p:cNvSpPr>
          <p:nvPr>
            <p:ph type="dt" sz="half" idx="10"/>
          </p:nvPr>
        </p:nvSpPr>
        <p:spPr/>
        <p:txBody>
          <a:bodyPr rtlCol="0"/>
          <a:lstStyle>
            <a:lvl1pPr>
              <a:defRPr/>
            </a:lvl1pPr>
          </a:lstStyle>
          <a:p>
            <a:pPr>
              <a:defRPr/>
            </a:pPr>
            <a:fld id="{5DC6FE14-01B3-4E43-BCAA-91AFDE5079F8}" type="datetimeFigureOut">
              <a:rPr lang="ar-SA"/>
              <a:pPr>
                <a:defRPr/>
              </a:pPr>
              <a:t>22/04/1434</a:t>
            </a:fld>
            <a:endParaRPr lang="ar-SA"/>
          </a:p>
        </p:txBody>
      </p:sp>
      <p:sp>
        <p:nvSpPr>
          <p:cNvPr id="5" name="عنصر نائب لرقم الشريحة 8"/>
          <p:cNvSpPr>
            <a:spLocks noGrp="1"/>
          </p:cNvSpPr>
          <p:nvPr>
            <p:ph type="sldNum" sz="quarter" idx="11"/>
          </p:nvPr>
        </p:nvSpPr>
        <p:spPr/>
        <p:txBody>
          <a:bodyPr rtlCol="0"/>
          <a:lstStyle>
            <a:lvl1pPr>
              <a:defRPr/>
            </a:lvl1pPr>
          </a:lstStyle>
          <a:p>
            <a:pPr>
              <a:defRPr/>
            </a:pPr>
            <a:fld id="{9E920DFE-A818-42A7-A423-448EEE7F5EF5}" type="slidenum">
              <a:rPr lang="ar-SA"/>
              <a:pPr>
                <a:defRPr/>
              </a:pPr>
              <a:t>‹#›</a:t>
            </a:fld>
            <a:endParaRPr lang="ar-SA"/>
          </a:p>
        </p:txBody>
      </p:sp>
      <p:sp>
        <p:nvSpPr>
          <p:cNvPr id="6" name="عنصر نائب للتذييل 9"/>
          <p:cNvSpPr>
            <a:spLocks noGrp="1"/>
          </p:cNvSpPr>
          <p:nvPr>
            <p:ph type="ftr" sz="quarter" idx="12"/>
          </p:nvPr>
        </p:nvSpPr>
        <p:spPr/>
        <p:txBody>
          <a:bodyPr rtlCol="0"/>
          <a:lstStyle>
            <a:lvl1pPr>
              <a:defRPr/>
            </a:lvl1pPr>
          </a:lstStyle>
          <a:p>
            <a:pPr>
              <a:defRPr/>
            </a:pPr>
            <a:endParaRPr lang="ar-SA"/>
          </a:p>
        </p:txBody>
      </p:sp>
    </p:spTree>
  </p:cSld>
  <p:clrMapOvr>
    <a:masterClrMapping/>
  </p:clrMapOvr>
  <p:transition spd="slow" advClick="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bg>
      <p:bgRef idx="1001">
        <a:schemeClr val="bg2"/>
      </p:bgRef>
    </p:bg>
    <p:spTree>
      <p:nvGrpSpPr>
        <p:cNvPr id="1" name=""/>
        <p:cNvGrpSpPr/>
        <p:nvPr/>
      </p:nvGrpSpPr>
      <p:grpSpPr>
        <a:xfrm>
          <a:off x="0" y="0"/>
          <a:ext cx="0" cy="0"/>
          <a:chOff x="0" y="0"/>
          <a:chExt cx="0" cy="0"/>
        </a:xfrm>
      </p:grpSpPr>
      <p:sp>
        <p:nvSpPr>
          <p:cNvPr id="4" name="مستطيل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مستطيل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مستطيل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مستطيل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رابط مستقيم 7"/>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9" name="رابط مستقيم 8"/>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0" name="رابط مستقيم 9"/>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1" name="رابط مستقيم 10"/>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2" name="رابط مستقيم 11"/>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3" name="مستطيل 12"/>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4" name="شكل بيضاوي 13"/>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5" name="شكل بيضاوي 14"/>
          <p:cNvSpPr/>
          <p:nvPr/>
        </p:nvSpPr>
        <p:spPr bwMode="auto">
          <a:xfrm>
            <a:off x="1323975" y="4867275"/>
            <a:ext cx="642938"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6" name="شكل بيضاوي 15"/>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7" name="شكل بيضاوي 16"/>
          <p:cNvSpPr/>
          <p:nvPr/>
        </p:nvSpPr>
        <p:spPr bwMode="auto">
          <a:xfrm>
            <a:off x="1663700" y="5791200"/>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8" name="شكل بيضاوي 17"/>
          <p:cNvSpPr/>
          <p:nvPr/>
        </p:nvSpPr>
        <p:spPr bwMode="auto">
          <a:xfrm>
            <a:off x="1879600" y="4479925"/>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9" name="رابط مستقيم 18"/>
          <p:cNvSpPr>
            <a:spLocks noChangeShapeType="1"/>
          </p:cNvSpPr>
          <p:nvPr/>
        </p:nvSpPr>
        <p:spPr bwMode="auto">
          <a:xfrm>
            <a:off x="9097963"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2" name="عنوان 1"/>
          <p:cNvSpPr>
            <a:spLocks noGrp="1"/>
          </p:cNvSpPr>
          <p:nvPr>
            <p:ph type="title"/>
          </p:nvPr>
        </p:nvSpPr>
        <p:spPr>
          <a:xfrm>
            <a:off x="2286000" y="2895600"/>
            <a:ext cx="6172200" cy="2053590"/>
          </a:xfrm>
        </p:spPr>
        <p:txBody>
          <a:bodyPr/>
          <a:lstStyle>
            <a:lvl1pPr algn="l">
              <a:buNone/>
              <a:defRPr sz="3000" b="1" cap="small" baseline="0"/>
            </a:lvl1p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2286000" y="5010150"/>
            <a:ext cx="6172200" cy="1371600"/>
          </a:xfrm>
        </p:spPr>
        <p:txBody>
          <a:bodyPr/>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ar-SA" smtClean="0"/>
              <a:t>انقر لتحرير أنماط النص الرئيسي</a:t>
            </a:r>
          </a:p>
        </p:txBody>
      </p:sp>
      <p:sp>
        <p:nvSpPr>
          <p:cNvPr id="20" name="عنصر نائب للتاريخ 3"/>
          <p:cNvSpPr>
            <a:spLocks noGrp="1"/>
          </p:cNvSpPr>
          <p:nvPr>
            <p:ph type="dt" sz="half" idx="10"/>
          </p:nvPr>
        </p:nvSpPr>
        <p:spPr bwMode="auto">
          <a:xfrm rot="5400000">
            <a:off x="7762875" y="1169988"/>
            <a:ext cx="2286000" cy="381000"/>
          </a:xfrm>
        </p:spPr>
        <p:txBody>
          <a:bodyPr/>
          <a:lstStyle>
            <a:lvl1pPr>
              <a:defRPr/>
            </a:lvl1pPr>
          </a:lstStyle>
          <a:p>
            <a:pPr>
              <a:defRPr/>
            </a:pPr>
            <a:fld id="{CE623296-9F1B-430B-8CEE-14AF4E549EC6}" type="datetimeFigureOut">
              <a:rPr lang="ar-SA"/>
              <a:pPr>
                <a:defRPr/>
              </a:pPr>
              <a:t>22/04/1434</a:t>
            </a:fld>
            <a:endParaRPr lang="ar-SA"/>
          </a:p>
        </p:txBody>
      </p:sp>
      <p:sp>
        <p:nvSpPr>
          <p:cNvPr id="21" name="عنصر نائب للتذييل 4"/>
          <p:cNvSpPr>
            <a:spLocks noGrp="1"/>
          </p:cNvSpPr>
          <p:nvPr>
            <p:ph type="ftr" sz="quarter" idx="11"/>
          </p:nvPr>
        </p:nvSpPr>
        <p:spPr bwMode="auto">
          <a:xfrm rot="5400000">
            <a:off x="7077076" y="4178300"/>
            <a:ext cx="3657600" cy="384175"/>
          </a:xfrm>
        </p:spPr>
        <p:txBody>
          <a:bodyPr/>
          <a:lstStyle>
            <a:lvl1pPr>
              <a:defRPr/>
            </a:lvl1pPr>
          </a:lstStyle>
          <a:p>
            <a:pPr>
              <a:defRPr/>
            </a:pPr>
            <a:endParaRPr lang="ar-SA"/>
          </a:p>
        </p:txBody>
      </p:sp>
      <p:sp>
        <p:nvSpPr>
          <p:cNvPr id="22" name="عنصر نائب لرقم الشريحة 5"/>
          <p:cNvSpPr>
            <a:spLocks noGrp="1"/>
          </p:cNvSpPr>
          <p:nvPr>
            <p:ph type="sldNum" sz="quarter" idx="12"/>
          </p:nvPr>
        </p:nvSpPr>
        <p:spPr bwMode="auto">
          <a:xfrm>
            <a:off x="1339850" y="4929188"/>
            <a:ext cx="609600" cy="517525"/>
          </a:xfrm>
        </p:spPr>
        <p:txBody>
          <a:bodyPr/>
          <a:lstStyle>
            <a:lvl1pPr>
              <a:defRPr/>
            </a:lvl1pPr>
          </a:lstStyle>
          <a:p>
            <a:pPr>
              <a:defRPr/>
            </a:pPr>
            <a:fld id="{43432ED7-C13D-490E-8CF6-A4D96FF5BAA0}" type="slidenum">
              <a:rPr lang="ar-SA"/>
              <a:pPr>
                <a:defRPr/>
              </a:pPr>
              <a:t>‹#›</a:t>
            </a:fld>
            <a:endParaRPr lang="ar-SA"/>
          </a:p>
        </p:txBody>
      </p:sp>
    </p:spTree>
  </p:cSld>
  <p:clrMapOvr>
    <a:overrideClrMapping bg1="dk1" tx1="lt1" bg2="dk2" tx2="lt2" accent1="accent1" accent2="accent2" accent3="accent3" accent4="accent4" accent5="accent5" accent6="accent6" hlink="hlink" folHlink="folHlink"/>
  </p:clrMapOvr>
  <p:transition spd="slow" advClick="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9" name="عنصر نائب للمحتوى 8"/>
          <p:cNvSpPr>
            <a:spLocks noGrp="1"/>
          </p:cNvSpPr>
          <p:nvPr>
            <p:ph sz="quarter" idx="1"/>
          </p:nvPr>
        </p:nvSpPr>
        <p:spPr>
          <a:xfrm>
            <a:off x="457200" y="1600200"/>
            <a:ext cx="3657600" cy="4572000"/>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11" name="عنصر نائب للمحتوى 10"/>
          <p:cNvSpPr>
            <a:spLocks noGrp="1"/>
          </p:cNvSpPr>
          <p:nvPr>
            <p:ph sz="quarter" idx="2"/>
          </p:nvPr>
        </p:nvSpPr>
        <p:spPr>
          <a:xfrm>
            <a:off x="4270248" y="1600200"/>
            <a:ext cx="3657600" cy="4572000"/>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عنصر نائب للتاريخ 13"/>
          <p:cNvSpPr>
            <a:spLocks noGrp="1"/>
          </p:cNvSpPr>
          <p:nvPr>
            <p:ph type="dt" sz="half" idx="10"/>
          </p:nvPr>
        </p:nvSpPr>
        <p:spPr/>
        <p:txBody>
          <a:bodyPr/>
          <a:lstStyle>
            <a:lvl1pPr>
              <a:defRPr/>
            </a:lvl1pPr>
          </a:lstStyle>
          <a:p>
            <a:pPr>
              <a:defRPr/>
            </a:pPr>
            <a:fld id="{C7121097-8945-4516-8DF0-126630B351CE}" type="datetimeFigureOut">
              <a:rPr lang="ar-SA"/>
              <a:pPr>
                <a:defRPr/>
              </a:pPr>
              <a:t>22/04/1434</a:t>
            </a:fld>
            <a:endParaRPr lang="ar-SA"/>
          </a:p>
        </p:txBody>
      </p:sp>
      <p:sp>
        <p:nvSpPr>
          <p:cNvPr id="6" name="عنصر نائب للتذييل 2"/>
          <p:cNvSpPr>
            <a:spLocks noGrp="1"/>
          </p:cNvSpPr>
          <p:nvPr>
            <p:ph type="ftr" sz="quarter" idx="11"/>
          </p:nvPr>
        </p:nvSpPr>
        <p:spPr/>
        <p:txBody>
          <a:bodyPr/>
          <a:lstStyle>
            <a:lvl1pPr>
              <a:defRPr/>
            </a:lvl1pPr>
          </a:lstStyle>
          <a:p>
            <a:pPr>
              <a:defRPr/>
            </a:pPr>
            <a:endParaRPr lang="ar-SA"/>
          </a:p>
        </p:txBody>
      </p:sp>
      <p:sp>
        <p:nvSpPr>
          <p:cNvPr id="7" name="عنصر نائب لرقم الشريحة 22"/>
          <p:cNvSpPr>
            <a:spLocks noGrp="1"/>
          </p:cNvSpPr>
          <p:nvPr>
            <p:ph type="sldNum" sz="quarter" idx="12"/>
          </p:nvPr>
        </p:nvSpPr>
        <p:spPr/>
        <p:txBody>
          <a:bodyPr/>
          <a:lstStyle>
            <a:lvl1pPr>
              <a:defRPr/>
            </a:lvl1pPr>
          </a:lstStyle>
          <a:p>
            <a:pPr>
              <a:defRPr/>
            </a:pPr>
            <a:fld id="{11ED6DFF-E9B7-45B5-B843-3EA5E3D5CEAA}" type="slidenum">
              <a:rPr lang="ar-SA"/>
              <a:pPr>
                <a:defRPr/>
              </a:pPr>
              <a:t>‹#›</a:t>
            </a:fld>
            <a:endParaRPr lang="ar-SA"/>
          </a:p>
        </p:txBody>
      </p:sp>
    </p:spTree>
  </p:cSld>
  <p:clrMapOvr>
    <a:masterClrMapping/>
  </p:clrMapOvr>
  <p:transition spd="slow" advClick="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7543800" cy="1143000"/>
          </a:xfrm>
        </p:spPr>
        <p:txBody>
          <a:bodyPr/>
          <a:lstStyle>
            <a:lvl1pPr>
              <a:defRPr/>
            </a:lvl1pPr>
          </a:lstStyle>
          <a:p>
            <a:r>
              <a:rPr lang="ar-SA" smtClean="0"/>
              <a:t>انقر لتحرير نمط العنوان الرئيسي</a:t>
            </a:r>
            <a:endParaRPr lang="en-US"/>
          </a:p>
        </p:txBody>
      </p:sp>
      <p:sp>
        <p:nvSpPr>
          <p:cNvPr id="11" name="عنصر نائب للمحتوى 10"/>
          <p:cNvSpPr>
            <a:spLocks noGrp="1"/>
          </p:cNvSpPr>
          <p:nvPr>
            <p:ph sz="quarter" idx="2"/>
          </p:nvPr>
        </p:nvSpPr>
        <p:spPr>
          <a:xfrm>
            <a:off x="457200" y="2362200"/>
            <a:ext cx="3657600" cy="3886200"/>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13" name="عنصر نائب للمحتوى 12"/>
          <p:cNvSpPr>
            <a:spLocks noGrp="1"/>
          </p:cNvSpPr>
          <p:nvPr>
            <p:ph sz="quarter" idx="4"/>
          </p:nvPr>
        </p:nvSpPr>
        <p:spPr>
          <a:xfrm>
            <a:off x="4371975" y="2362200"/>
            <a:ext cx="3657600" cy="3886200"/>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12" name="عنصر نائب للنص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ar-SA" smtClean="0"/>
              <a:t>انقر لتحرير أنماط النص الرئيسي</a:t>
            </a:r>
          </a:p>
        </p:txBody>
      </p:sp>
      <p:sp>
        <p:nvSpPr>
          <p:cNvPr id="14" name="عنصر نائب للنص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ar-SA" smtClean="0"/>
              <a:t>انقر لتحرير أنماط النص الرئيسي</a:t>
            </a:r>
          </a:p>
        </p:txBody>
      </p:sp>
      <p:sp>
        <p:nvSpPr>
          <p:cNvPr id="7" name="عنصر نائب للتاريخ 13"/>
          <p:cNvSpPr>
            <a:spLocks noGrp="1"/>
          </p:cNvSpPr>
          <p:nvPr>
            <p:ph type="dt" sz="half" idx="10"/>
          </p:nvPr>
        </p:nvSpPr>
        <p:spPr/>
        <p:txBody>
          <a:bodyPr/>
          <a:lstStyle>
            <a:lvl1pPr>
              <a:defRPr/>
            </a:lvl1pPr>
          </a:lstStyle>
          <a:p>
            <a:pPr>
              <a:defRPr/>
            </a:pPr>
            <a:fld id="{F8C2C217-E787-4227-89CC-17B8E053B9F8}" type="datetimeFigureOut">
              <a:rPr lang="ar-SA"/>
              <a:pPr>
                <a:defRPr/>
              </a:pPr>
              <a:t>22/04/1434</a:t>
            </a:fld>
            <a:endParaRPr lang="ar-SA"/>
          </a:p>
        </p:txBody>
      </p:sp>
      <p:sp>
        <p:nvSpPr>
          <p:cNvPr id="8" name="عنصر نائب للتذييل 2"/>
          <p:cNvSpPr>
            <a:spLocks noGrp="1"/>
          </p:cNvSpPr>
          <p:nvPr>
            <p:ph type="ftr" sz="quarter" idx="11"/>
          </p:nvPr>
        </p:nvSpPr>
        <p:spPr/>
        <p:txBody>
          <a:bodyPr/>
          <a:lstStyle>
            <a:lvl1pPr>
              <a:defRPr/>
            </a:lvl1pPr>
          </a:lstStyle>
          <a:p>
            <a:pPr>
              <a:defRPr/>
            </a:pPr>
            <a:endParaRPr lang="ar-SA"/>
          </a:p>
        </p:txBody>
      </p:sp>
      <p:sp>
        <p:nvSpPr>
          <p:cNvPr id="9" name="عنصر نائب لرقم الشريحة 22"/>
          <p:cNvSpPr>
            <a:spLocks noGrp="1"/>
          </p:cNvSpPr>
          <p:nvPr>
            <p:ph type="sldNum" sz="quarter" idx="12"/>
          </p:nvPr>
        </p:nvSpPr>
        <p:spPr/>
        <p:txBody>
          <a:bodyPr/>
          <a:lstStyle>
            <a:lvl1pPr>
              <a:defRPr/>
            </a:lvl1pPr>
          </a:lstStyle>
          <a:p>
            <a:pPr>
              <a:defRPr/>
            </a:pPr>
            <a:fld id="{BB6724B5-BF36-4F55-9E0E-CDBAE9FF1899}" type="slidenum">
              <a:rPr lang="ar-SA"/>
              <a:pPr>
                <a:defRPr/>
              </a:pPr>
              <a:t>‹#›</a:t>
            </a:fld>
            <a:endParaRPr lang="ar-SA"/>
          </a:p>
        </p:txBody>
      </p:sp>
    </p:spTree>
  </p:cSld>
  <p:clrMapOvr>
    <a:masterClrMapping/>
  </p:clrMapOvr>
  <p:transition spd="slow" advClick="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تاريخ 5"/>
          <p:cNvSpPr>
            <a:spLocks noGrp="1"/>
          </p:cNvSpPr>
          <p:nvPr>
            <p:ph type="dt" sz="half" idx="10"/>
          </p:nvPr>
        </p:nvSpPr>
        <p:spPr/>
        <p:txBody>
          <a:bodyPr rtlCol="0"/>
          <a:lstStyle>
            <a:lvl1pPr>
              <a:defRPr/>
            </a:lvl1pPr>
          </a:lstStyle>
          <a:p>
            <a:pPr>
              <a:defRPr/>
            </a:pPr>
            <a:fld id="{545740CF-FC8F-41B2-8B68-CDD8646BE605}" type="datetimeFigureOut">
              <a:rPr lang="ar-SA"/>
              <a:pPr>
                <a:defRPr/>
              </a:pPr>
              <a:t>22/04/1434</a:t>
            </a:fld>
            <a:endParaRPr lang="ar-SA"/>
          </a:p>
        </p:txBody>
      </p:sp>
      <p:sp>
        <p:nvSpPr>
          <p:cNvPr id="4" name="عنصر نائب لرقم الشريحة 6"/>
          <p:cNvSpPr>
            <a:spLocks noGrp="1"/>
          </p:cNvSpPr>
          <p:nvPr>
            <p:ph type="sldNum" sz="quarter" idx="11"/>
          </p:nvPr>
        </p:nvSpPr>
        <p:spPr/>
        <p:txBody>
          <a:bodyPr rtlCol="0"/>
          <a:lstStyle>
            <a:lvl1pPr>
              <a:defRPr/>
            </a:lvl1pPr>
          </a:lstStyle>
          <a:p>
            <a:pPr>
              <a:defRPr/>
            </a:pPr>
            <a:fld id="{A9695C48-2CD3-4E8D-838E-1E0531D66925}" type="slidenum">
              <a:rPr lang="ar-SA"/>
              <a:pPr>
                <a:defRPr/>
              </a:pPr>
              <a:t>‹#›</a:t>
            </a:fld>
            <a:endParaRPr lang="ar-SA"/>
          </a:p>
        </p:txBody>
      </p:sp>
      <p:sp>
        <p:nvSpPr>
          <p:cNvPr id="5" name="عنصر نائب للتذييل 7"/>
          <p:cNvSpPr>
            <a:spLocks noGrp="1"/>
          </p:cNvSpPr>
          <p:nvPr>
            <p:ph type="ftr" sz="quarter" idx="12"/>
          </p:nvPr>
        </p:nvSpPr>
        <p:spPr/>
        <p:txBody>
          <a:bodyPr rtlCol="0"/>
          <a:lstStyle>
            <a:lvl1pPr>
              <a:defRPr/>
            </a:lvl1pPr>
          </a:lstStyle>
          <a:p>
            <a:pPr>
              <a:defRPr/>
            </a:pPr>
            <a:endParaRPr lang="ar-SA"/>
          </a:p>
        </p:txBody>
      </p:sp>
    </p:spTree>
  </p:cSld>
  <p:clrMapOvr>
    <a:masterClrMapping/>
  </p:clrMapOvr>
  <p:transition spd="slow" advClick="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3"/>
          <p:cNvSpPr>
            <a:spLocks noGrp="1"/>
          </p:cNvSpPr>
          <p:nvPr>
            <p:ph type="dt" sz="half" idx="10"/>
          </p:nvPr>
        </p:nvSpPr>
        <p:spPr/>
        <p:txBody>
          <a:bodyPr/>
          <a:lstStyle>
            <a:lvl1pPr>
              <a:defRPr/>
            </a:lvl1pPr>
          </a:lstStyle>
          <a:p>
            <a:pPr>
              <a:defRPr/>
            </a:pPr>
            <a:fld id="{C36FCE1D-D777-4386-A129-52ED9F13984F}" type="datetimeFigureOut">
              <a:rPr lang="ar-SA"/>
              <a:pPr>
                <a:defRPr/>
              </a:pPr>
              <a:t>22/04/1434</a:t>
            </a:fld>
            <a:endParaRPr lang="ar-SA"/>
          </a:p>
        </p:txBody>
      </p:sp>
      <p:sp>
        <p:nvSpPr>
          <p:cNvPr id="3" name="عنصر نائب للتذييل 2"/>
          <p:cNvSpPr>
            <a:spLocks noGrp="1"/>
          </p:cNvSpPr>
          <p:nvPr>
            <p:ph type="ftr" sz="quarter" idx="11"/>
          </p:nvPr>
        </p:nvSpPr>
        <p:spPr/>
        <p:txBody>
          <a:bodyPr/>
          <a:lstStyle>
            <a:lvl1pPr>
              <a:defRPr/>
            </a:lvl1pPr>
          </a:lstStyle>
          <a:p>
            <a:pPr>
              <a:defRPr/>
            </a:pPr>
            <a:endParaRPr lang="ar-SA"/>
          </a:p>
        </p:txBody>
      </p:sp>
      <p:sp>
        <p:nvSpPr>
          <p:cNvPr id="4" name="عنصر نائب لرقم الشريحة 22"/>
          <p:cNvSpPr>
            <a:spLocks noGrp="1"/>
          </p:cNvSpPr>
          <p:nvPr>
            <p:ph type="sldNum" sz="quarter" idx="12"/>
          </p:nvPr>
        </p:nvSpPr>
        <p:spPr/>
        <p:txBody>
          <a:bodyPr/>
          <a:lstStyle>
            <a:lvl1pPr>
              <a:defRPr/>
            </a:lvl1pPr>
          </a:lstStyle>
          <a:p>
            <a:pPr>
              <a:defRPr/>
            </a:pPr>
            <a:fld id="{5BBD9442-0F3D-419F-91C8-8E08F7CDE105}" type="slidenum">
              <a:rPr lang="ar-SA"/>
              <a:pPr>
                <a:defRPr/>
              </a:pPr>
              <a:t>‹#›</a:t>
            </a:fld>
            <a:endParaRPr lang="ar-SA"/>
          </a:p>
        </p:txBody>
      </p:sp>
    </p:spTree>
  </p:cSld>
  <p:clrMapOvr>
    <a:masterClrMapping/>
  </p:clrMapOvr>
  <p:transition spd="slow" advClick="0"/>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spTree>
      <p:nvGrpSpPr>
        <p:cNvPr id="1" name=""/>
        <p:cNvGrpSpPr/>
        <p:nvPr/>
      </p:nvGrpSpPr>
      <p:grpSpPr>
        <a:xfrm>
          <a:off x="0" y="0"/>
          <a:ext cx="0" cy="0"/>
          <a:chOff x="0" y="0"/>
          <a:chExt cx="0" cy="0"/>
        </a:xfrm>
      </p:grpSpPr>
      <p:sp>
        <p:nvSpPr>
          <p:cNvPr id="5" name="رابط مستقيم 4"/>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6" name="رابط مستقيم 5"/>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7" name="رابط مستقيم 6"/>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8" name="رابط مستقيم 7"/>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9" name="مستطيل 8"/>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رابط مستقيم 9"/>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1" name="شكل بيضاوي 10"/>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 name="عنوان 1"/>
          <p:cNvSpPr>
            <a:spLocks noGrp="1"/>
          </p:cNvSpPr>
          <p:nvPr>
            <p:ph type="title"/>
          </p:nvPr>
        </p:nvSpPr>
        <p:spPr>
          <a:xfrm rot="5400000">
            <a:off x="3371850" y="3200400"/>
            <a:ext cx="6309360" cy="457200"/>
          </a:xfrm>
        </p:spPr>
        <p:txBody>
          <a:bodyPr/>
          <a:lstStyle>
            <a:lvl1pPr algn="l">
              <a:buNone/>
              <a:defRPr sz="2000" b="1" cap="small" baseline="0"/>
            </a:lvl1pPr>
          </a:lstStyle>
          <a:p>
            <a:r>
              <a:rPr lang="ar-SA" smtClean="0"/>
              <a:t>انقر لتحرير نمط العنوان الرئيسي</a:t>
            </a:r>
            <a:endParaRPr lang="en-US"/>
          </a:p>
        </p:txBody>
      </p:sp>
      <p:sp>
        <p:nvSpPr>
          <p:cNvPr id="3" name="عنصر نائب للنص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a:r>
              <a:rPr lang="ar-SA" smtClean="0"/>
              <a:t>انقر لتحرير أنماط النص الرئيسي</a:t>
            </a:r>
          </a:p>
        </p:txBody>
      </p:sp>
      <p:sp>
        <p:nvSpPr>
          <p:cNvPr id="18" name="عنصر نائب للمحتوى 17"/>
          <p:cNvSpPr>
            <a:spLocks noGrp="1"/>
          </p:cNvSpPr>
          <p:nvPr>
            <p:ph sz="quarter" idx="1"/>
          </p:nvPr>
        </p:nvSpPr>
        <p:spPr>
          <a:xfrm>
            <a:off x="304800" y="274320"/>
            <a:ext cx="5638800" cy="6327648"/>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12" name="عنصر نائب للتاريخ 20"/>
          <p:cNvSpPr>
            <a:spLocks noGrp="1"/>
          </p:cNvSpPr>
          <p:nvPr>
            <p:ph type="dt" sz="half" idx="10"/>
          </p:nvPr>
        </p:nvSpPr>
        <p:spPr/>
        <p:txBody>
          <a:bodyPr rtlCol="0"/>
          <a:lstStyle>
            <a:lvl1pPr>
              <a:defRPr/>
            </a:lvl1pPr>
          </a:lstStyle>
          <a:p>
            <a:pPr>
              <a:defRPr/>
            </a:pPr>
            <a:fld id="{1D0B10AD-F652-4523-8F05-6F79B95520CC}" type="datetimeFigureOut">
              <a:rPr lang="ar-SA"/>
              <a:pPr>
                <a:defRPr/>
              </a:pPr>
              <a:t>22/04/1434</a:t>
            </a:fld>
            <a:endParaRPr lang="ar-SA"/>
          </a:p>
        </p:txBody>
      </p:sp>
      <p:sp>
        <p:nvSpPr>
          <p:cNvPr id="13" name="عنصر نائب لرقم الشريحة 21"/>
          <p:cNvSpPr>
            <a:spLocks noGrp="1"/>
          </p:cNvSpPr>
          <p:nvPr>
            <p:ph type="sldNum" sz="quarter" idx="11"/>
          </p:nvPr>
        </p:nvSpPr>
        <p:spPr/>
        <p:txBody>
          <a:bodyPr rtlCol="0"/>
          <a:lstStyle>
            <a:lvl1pPr>
              <a:defRPr/>
            </a:lvl1pPr>
          </a:lstStyle>
          <a:p>
            <a:pPr>
              <a:defRPr/>
            </a:pPr>
            <a:fld id="{43C7FDA4-687B-40B4-960A-930FD72207CA}" type="slidenum">
              <a:rPr lang="ar-SA"/>
              <a:pPr>
                <a:defRPr/>
              </a:pPr>
              <a:t>‹#›</a:t>
            </a:fld>
            <a:endParaRPr lang="ar-SA"/>
          </a:p>
        </p:txBody>
      </p:sp>
      <p:sp>
        <p:nvSpPr>
          <p:cNvPr id="14" name="عنصر نائب للتذييل 22"/>
          <p:cNvSpPr>
            <a:spLocks noGrp="1"/>
          </p:cNvSpPr>
          <p:nvPr>
            <p:ph type="ftr" sz="quarter" idx="12"/>
          </p:nvPr>
        </p:nvSpPr>
        <p:spPr/>
        <p:txBody>
          <a:bodyPr rtlCol="0"/>
          <a:lstStyle>
            <a:lvl1pPr>
              <a:defRPr/>
            </a:lvl1pPr>
          </a:lstStyle>
          <a:p>
            <a:pPr>
              <a:defRPr/>
            </a:pPr>
            <a:endParaRPr lang="ar-SA"/>
          </a:p>
        </p:txBody>
      </p:sp>
    </p:spTree>
  </p:cSld>
  <p:clrMapOvr>
    <a:overrideClrMapping bg1="lt1" tx1="dk1" bg2="lt2" tx2="dk2" accent1="accent1" accent2="accent2" accent3="accent3" accent4="accent4" accent5="accent5" accent6="accent6" hlink="hlink" folHlink="folHlink"/>
  </p:clrMapOvr>
  <p:transition spd="slow" advClick="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5" name="رابط مستقيم 4"/>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6" name="شكل بيضاوي 5"/>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7" name="رابط مستقيم 6"/>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8" name="مستطيل 7"/>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رابط مستقيم 8"/>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0" name="رابط مستقيم 9"/>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11" name="رابط مستقيم 10"/>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2" name="عنوان 1"/>
          <p:cNvSpPr>
            <a:spLocks noGrp="1"/>
          </p:cNvSpPr>
          <p:nvPr>
            <p:ph type="title"/>
          </p:nvPr>
        </p:nvSpPr>
        <p:spPr>
          <a:xfrm rot="5400000">
            <a:off x="3350133" y="3200400"/>
            <a:ext cx="6309360" cy="457200"/>
          </a:xfrm>
        </p:spPr>
        <p:txBody>
          <a:bodyPr/>
          <a:lstStyle>
            <a:lvl1pPr algn="l">
              <a:buNone/>
              <a:defRPr sz="2000" b="1"/>
            </a:lvl1pPr>
          </a:lstStyle>
          <a:p>
            <a:r>
              <a:rPr lang="ar-SA" smtClean="0"/>
              <a:t>انقر لتحرير نمط العنوان الرئيسي</a:t>
            </a:r>
            <a:endParaRPr lang="en-US"/>
          </a:p>
        </p:txBody>
      </p:sp>
      <p:sp>
        <p:nvSpPr>
          <p:cNvPr id="3" name="عنصر نائب للصورة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ormAutofit/>
          </a:bodyPr>
          <a:lstStyle>
            <a:lvl1pPr marL="0" indent="0">
              <a:buNone/>
              <a:defRPr sz="3200"/>
            </a:lvl1pPr>
          </a:lstStyle>
          <a:p>
            <a:pPr lvl="0"/>
            <a:r>
              <a:rPr lang="ar-SA" noProof="0" smtClean="0"/>
              <a:t>انقر فوق الرمز لإضافة صورة</a:t>
            </a:r>
            <a:endParaRPr lang="en-US" noProof="0" dirty="0"/>
          </a:p>
        </p:txBody>
      </p:sp>
      <p:sp>
        <p:nvSpPr>
          <p:cNvPr id="4" name="عنصر نائب للنص 3"/>
          <p:cNvSpPr>
            <a:spLocks noGrp="1"/>
          </p:cNvSpPr>
          <p:nvPr>
            <p:ph type="body" sz="half" idx="2"/>
          </p:nvPr>
        </p:nvSpPr>
        <p:spPr>
          <a:xfrm>
            <a:off x="6765798" y="264795"/>
            <a:ext cx="1524000" cy="4956048"/>
          </a:xfrm>
        </p:spPr>
        <p:txBody>
          <a:bodyPr rot="0" spcFirstLastPara="0" vertOverflow="overflow" horzOverflow="overflow" spcCol="274320" rtlCol="0" fromWordArt="0" forceAA="0">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a:r>
              <a:rPr lang="ar-SA" smtClean="0"/>
              <a:t>انقر لتحرير أنماط النص الرئيسي</a:t>
            </a:r>
          </a:p>
        </p:txBody>
      </p:sp>
      <p:sp>
        <p:nvSpPr>
          <p:cNvPr id="12" name="عنصر نائب للتاريخ 16"/>
          <p:cNvSpPr>
            <a:spLocks noGrp="1"/>
          </p:cNvSpPr>
          <p:nvPr>
            <p:ph type="dt" sz="half" idx="10"/>
          </p:nvPr>
        </p:nvSpPr>
        <p:spPr/>
        <p:txBody>
          <a:bodyPr rtlCol="0"/>
          <a:lstStyle>
            <a:lvl1pPr>
              <a:defRPr/>
            </a:lvl1pPr>
          </a:lstStyle>
          <a:p>
            <a:pPr>
              <a:defRPr/>
            </a:pPr>
            <a:fld id="{56886832-52B1-474C-8302-2AD0F9447291}" type="datetimeFigureOut">
              <a:rPr lang="ar-SA"/>
              <a:pPr>
                <a:defRPr/>
              </a:pPr>
              <a:t>22/04/1434</a:t>
            </a:fld>
            <a:endParaRPr lang="ar-SA"/>
          </a:p>
        </p:txBody>
      </p:sp>
      <p:sp>
        <p:nvSpPr>
          <p:cNvPr id="13" name="عنصر نائب لرقم الشريحة 17"/>
          <p:cNvSpPr>
            <a:spLocks noGrp="1"/>
          </p:cNvSpPr>
          <p:nvPr>
            <p:ph type="sldNum" sz="quarter" idx="11"/>
          </p:nvPr>
        </p:nvSpPr>
        <p:spPr/>
        <p:txBody>
          <a:bodyPr rtlCol="0"/>
          <a:lstStyle>
            <a:lvl1pPr>
              <a:defRPr/>
            </a:lvl1pPr>
          </a:lstStyle>
          <a:p>
            <a:pPr>
              <a:defRPr/>
            </a:pPr>
            <a:fld id="{41009F24-6873-44A3-BFC9-4CEFFC5102E2}" type="slidenum">
              <a:rPr lang="ar-SA"/>
              <a:pPr>
                <a:defRPr/>
              </a:pPr>
              <a:t>‹#›</a:t>
            </a:fld>
            <a:endParaRPr lang="ar-SA"/>
          </a:p>
        </p:txBody>
      </p:sp>
      <p:sp>
        <p:nvSpPr>
          <p:cNvPr id="14" name="عنصر نائب للتذييل 20"/>
          <p:cNvSpPr>
            <a:spLocks noGrp="1"/>
          </p:cNvSpPr>
          <p:nvPr>
            <p:ph type="ftr" sz="quarter" idx="12"/>
          </p:nvPr>
        </p:nvSpPr>
        <p:spPr/>
        <p:txBody>
          <a:bodyPr rtlCol="0"/>
          <a:lstStyle>
            <a:lvl1pPr>
              <a:defRPr/>
            </a:lvl1pPr>
          </a:lstStyle>
          <a:p>
            <a:pPr>
              <a:defRPr/>
            </a:pPr>
            <a:endParaRPr lang="ar-SA"/>
          </a:p>
        </p:txBody>
      </p:sp>
    </p:spTree>
  </p:cSld>
  <p:clrMapOvr>
    <a:masterClrMapping/>
  </p:clrMapOvr>
  <p:transition spd="slow" advClick="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رابط مستقيم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22" name="عنصر نائب للعنوان 21"/>
          <p:cNvSpPr>
            <a:spLocks noGrp="1"/>
          </p:cNvSpPr>
          <p:nvPr>
            <p:ph type="title"/>
          </p:nvPr>
        </p:nvSpPr>
        <p:spPr>
          <a:xfrm>
            <a:off x="457200" y="274638"/>
            <a:ext cx="7467600" cy="1143000"/>
          </a:xfrm>
          <a:prstGeom prst="rect">
            <a:avLst/>
          </a:prstGeom>
        </p:spPr>
        <p:txBody>
          <a:bodyPr vert="horz" wrap="square" lIns="91440" tIns="45720" rIns="91440" bIns="45720" numCol="1" anchor="b" anchorCtr="0" compatLnSpc="1">
            <a:prstTxWarp prst="textNoShape">
              <a:avLst/>
            </a:prstTxWarp>
            <a:normAutofit/>
          </a:bodyPr>
          <a:lstStyle/>
          <a:p>
            <a:pPr lvl="0"/>
            <a:r>
              <a:rPr lang="ar-SA" smtClean="0"/>
              <a:t>انقر لتحرير نمط العنوان الرئيسي</a:t>
            </a:r>
          </a:p>
        </p:txBody>
      </p:sp>
      <p:sp>
        <p:nvSpPr>
          <p:cNvPr id="1028" name="عنصر نائب للنص 12"/>
          <p:cNvSpPr>
            <a:spLocks noGrp="1"/>
          </p:cNvSpPr>
          <p:nvPr>
            <p:ph type="body" idx="1"/>
          </p:nvPr>
        </p:nvSpPr>
        <p:spPr bwMode="auto">
          <a:xfrm>
            <a:off x="457200" y="1600200"/>
            <a:ext cx="7467600" cy="48736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p>
        </p:txBody>
      </p:sp>
      <p:sp>
        <p:nvSpPr>
          <p:cNvPr id="14" name="عنصر نائب للتاريخ 13"/>
          <p:cNvSpPr>
            <a:spLocks noGrp="1"/>
          </p:cNvSpPr>
          <p:nvPr>
            <p:ph type="dt" sz="half" idx="2"/>
          </p:nvPr>
        </p:nvSpPr>
        <p:spPr>
          <a:xfrm rot="5400000">
            <a:off x="7589045" y="1081881"/>
            <a:ext cx="2011362" cy="384175"/>
          </a:xfrm>
          <a:prstGeom prst="rect">
            <a:avLst/>
          </a:prstGeom>
        </p:spPr>
        <p:txBody>
          <a:bodyPr vert="horz" anchor="ctr" anchorCtr="0"/>
          <a:lstStyle>
            <a:lvl1pPr algn="r" eaLnBrk="1" fontAlgn="auto" latinLnBrk="0" hangingPunct="1">
              <a:spcBef>
                <a:spcPts val="0"/>
              </a:spcBef>
              <a:spcAft>
                <a:spcPts val="0"/>
              </a:spcAft>
              <a:defRPr kumimoji="0" sz="1200">
                <a:solidFill>
                  <a:schemeClr val="tx2"/>
                </a:solidFill>
                <a:latin typeface="+mn-lt"/>
                <a:cs typeface="+mn-cs"/>
              </a:defRPr>
            </a:lvl1pPr>
          </a:lstStyle>
          <a:p>
            <a:pPr>
              <a:defRPr/>
            </a:pPr>
            <a:fld id="{7CD49ECE-A601-41D7-B932-5A18BC639923}" type="datetimeFigureOut">
              <a:rPr lang="ar-SA"/>
              <a:pPr>
                <a:defRPr/>
              </a:pPr>
              <a:t>22/04/1434</a:t>
            </a:fld>
            <a:endParaRPr lang="ar-SA"/>
          </a:p>
        </p:txBody>
      </p:sp>
      <p:sp>
        <p:nvSpPr>
          <p:cNvPr id="3" name="عنصر نائب للتذييل 2"/>
          <p:cNvSpPr>
            <a:spLocks noGrp="1"/>
          </p:cNvSpPr>
          <p:nvPr>
            <p:ph type="ftr" sz="quarter" idx="3"/>
          </p:nvPr>
        </p:nvSpPr>
        <p:spPr>
          <a:xfrm rot="5400000">
            <a:off x="6989763" y="3736975"/>
            <a:ext cx="3200400" cy="365125"/>
          </a:xfrm>
          <a:prstGeom prst="rect">
            <a:avLst/>
          </a:prstGeom>
        </p:spPr>
        <p:txBody>
          <a:bodyPr vert="horz" anchor="ctr" anchorCtr="0"/>
          <a:lstStyle>
            <a:lvl1pPr algn="l" eaLnBrk="1" fontAlgn="auto" latinLnBrk="0" hangingPunct="1">
              <a:spcBef>
                <a:spcPts val="0"/>
              </a:spcBef>
              <a:spcAft>
                <a:spcPts val="0"/>
              </a:spcAft>
              <a:defRPr kumimoji="0" sz="1200">
                <a:solidFill>
                  <a:schemeClr val="tx2"/>
                </a:solidFill>
                <a:latin typeface="+mn-lt"/>
                <a:cs typeface="+mn-cs"/>
              </a:defRPr>
            </a:lvl1pPr>
          </a:lstStyle>
          <a:p>
            <a:pPr>
              <a:defRPr/>
            </a:pPr>
            <a:endParaRPr lang="ar-SA"/>
          </a:p>
        </p:txBody>
      </p:sp>
      <p:sp>
        <p:nvSpPr>
          <p:cNvPr id="7" name="رابط مستقيم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9" name="رابط مستقيم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0" name="مستطيل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 name="رابط مستقيم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2" name="شكل بيضاوي 11"/>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3" name="عنصر نائب لرقم الشريحة 22"/>
          <p:cNvSpPr>
            <a:spLocks noGrp="1"/>
          </p:cNvSpPr>
          <p:nvPr>
            <p:ph type="sldNum" sz="quarter" idx="4"/>
          </p:nvPr>
        </p:nvSpPr>
        <p:spPr>
          <a:xfrm>
            <a:off x="8129588" y="5734050"/>
            <a:ext cx="609600" cy="520700"/>
          </a:xfrm>
          <a:prstGeom prst="rect">
            <a:avLst/>
          </a:prstGeom>
        </p:spPr>
        <p:txBody>
          <a:bodyPr vert="horz" anchor="ctr"/>
          <a:lstStyle>
            <a:lvl1pPr algn="ctr" eaLnBrk="1" fontAlgn="auto" latinLnBrk="0" hangingPunct="1">
              <a:spcBef>
                <a:spcPts val="0"/>
              </a:spcBef>
              <a:spcAft>
                <a:spcPts val="0"/>
              </a:spcAft>
              <a:defRPr kumimoji="0" sz="1400" b="1">
                <a:solidFill>
                  <a:srgbClr val="FFFFFF"/>
                </a:solidFill>
                <a:latin typeface="+mn-lt"/>
                <a:cs typeface="+mn-cs"/>
              </a:defRPr>
            </a:lvl1pPr>
          </a:lstStyle>
          <a:p>
            <a:pPr>
              <a:defRPr/>
            </a:pPr>
            <a:fld id="{347B10AB-E24E-4D44-BFC9-58AFFDC99551}" type="slidenum">
              <a:rPr lang="ar-SA"/>
              <a:pPr>
                <a:defRPr/>
              </a:pPr>
              <a:t>‹#›</a:t>
            </a:fld>
            <a:endParaRPr lang="ar-SA"/>
          </a:p>
        </p:txBody>
      </p:sp>
    </p:spTree>
  </p:cSld>
  <p:clrMap bg1="lt1" tx1="dk1" bg2="lt2" tx2="dk2" accent1="accent1" accent2="accent2" accent3="accent3" accent4="accent4" accent5="accent5" accent6="accent6" hlink="hlink" folHlink="folHlink"/>
  <p:sldLayoutIdLst>
    <p:sldLayoutId id="2147483734" r:id="rId1"/>
    <p:sldLayoutId id="2147483735" r:id="rId2"/>
    <p:sldLayoutId id="2147483736" r:id="rId3"/>
    <p:sldLayoutId id="2147483729" r:id="rId4"/>
    <p:sldLayoutId id="2147483730" r:id="rId5"/>
    <p:sldLayoutId id="2147483737" r:id="rId6"/>
    <p:sldLayoutId id="2147483731" r:id="rId7"/>
    <p:sldLayoutId id="2147483738" r:id="rId8"/>
    <p:sldLayoutId id="2147483739" r:id="rId9"/>
    <p:sldLayoutId id="2147483732" r:id="rId10"/>
    <p:sldLayoutId id="2147483733" r:id="rId11"/>
  </p:sldLayoutIdLst>
  <p:transition spd="slow" advClick="0"/>
  <p:txStyles>
    <p:titleStyle>
      <a:lvl1pPr algn="l" rtl="1" eaLnBrk="0" fontAlgn="base" hangingPunct="0">
        <a:spcBef>
          <a:spcPct val="0"/>
        </a:spcBef>
        <a:spcAft>
          <a:spcPct val="0"/>
        </a:spcAft>
        <a:defRPr sz="3000" kern="1200" cap="small">
          <a:solidFill>
            <a:schemeClr val="tx2"/>
          </a:solidFill>
          <a:latin typeface="+mj-lt"/>
          <a:ea typeface="+mj-ea"/>
          <a:cs typeface="+mj-cs"/>
        </a:defRPr>
      </a:lvl1pPr>
      <a:lvl2pPr algn="l" rtl="1" eaLnBrk="0" fontAlgn="base" hangingPunct="0">
        <a:spcBef>
          <a:spcPct val="0"/>
        </a:spcBef>
        <a:spcAft>
          <a:spcPct val="0"/>
        </a:spcAft>
        <a:defRPr sz="3000">
          <a:solidFill>
            <a:schemeClr val="tx2"/>
          </a:solidFill>
          <a:latin typeface="Century Schoolbook" pitchFamily="18" charset="0"/>
          <a:cs typeface="Times New Roman" pitchFamily="18" charset="0"/>
        </a:defRPr>
      </a:lvl2pPr>
      <a:lvl3pPr algn="l" rtl="1" eaLnBrk="0" fontAlgn="base" hangingPunct="0">
        <a:spcBef>
          <a:spcPct val="0"/>
        </a:spcBef>
        <a:spcAft>
          <a:spcPct val="0"/>
        </a:spcAft>
        <a:defRPr sz="3000">
          <a:solidFill>
            <a:schemeClr val="tx2"/>
          </a:solidFill>
          <a:latin typeface="Century Schoolbook" pitchFamily="18" charset="0"/>
          <a:cs typeface="Times New Roman" pitchFamily="18" charset="0"/>
        </a:defRPr>
      </a:lvl3pPr>
      <a:lvl4pPr algn="l" rtl="1" eaLnBrk="0" fontAlgn="base" hangingPunct="0">
        <a:spcBef>
          <a:spcPct val="0"/>
        </a:spcBef>
        <a:spcAft>
          <a:spcPct val="0"/>
        </a:spcAft>
        <a:defRPr sz="3000">
          <a:solidFill>
            <a:schemeClr val="tx2"/>
          </a:solidFill>
          <a:latin typeface="Century Schoolbook" pitchFamily="18" charset="0"/>
          <a:cs typeface="Times New Roman" pitchFamily="18" charset="0"/>
        </a:defRPr>
      </a:lvl4pPr>
      <a:lvl5pPr algn="l" rtl="1" eaLnBrk="0" fontAlgn="base" hangingPunct="0">
        <a:spcBef>
          <a:spcPct val="0"/>
        </a:spcBef>
        <a:spcAft>
          <a:spcPct val="0"/>
        </a:spcAft>
        <a:defRPr sz="3000">
          <a:solidFill>
            <a:schemeClr val="tx2"/>
          </a:solidFill>
          <a:latin typeface="Century Schoolbook" pitchFamily="18" charset="0"/>
          <a:cs typeface="Times New Roman" pitchFamily="18" charset="0"/>
        </a:defRPr>
      </a:lvl5pPr>
      <a:lvl6pPr marL="457200" algn="l" rtl="1" fontAlgn="base">
        <a:spcBef>
          <a:spcPct val="0"/>
        </a:spcBef>
        <a:spcAft>
          <a:spcPct val="0"/>
        </a:spcAft>
        <a:defRPr sz="3000">
          <a:solidFill>
            <a:schemeClr val="tx2"/>
          </a:solidFill>
          <a:latin typeface="Century Schoolbook" pitchFamily="18" charset="0"/>
          <a:cs typeface="Times New Roman" pitchFamily="18" charset="0"/>
        </a:defRPr>
      </a:lvl6pPr>
      <a:lvl7pPr marL="914400" algn="l" rtl="1" fontAlgn="base">
        <a:spcBef>
          <a:spcPct val="0"/>
        </a:spcBef>
        <a:spcAft>
          <a:spcPct val="0"/>
        </a:spcAft>
        <a:defRPr sz="3000">
          <a:solidFill>
            <a:schemeClr val="tx2"/>
          </a:solidFill>
          <a:latin typeface="Century Schoolbook" pitchFamily="18" charset="0"/>
          <a:cs typeface="Times New Roman" pitchFamily="18" charset="0"/>
        </a:defRPr>
      </a:lvl7pPr>
      <a:lvl8pPr marL="1371600" algn="l" rtl="1" fontAlgn="base">
        <a:spcBef>
          <a:spcPct val="0"/>
        </a:spcBef>
        <a:spcAft>
          <a:spcPct val="0"/>
        </a:spcAft>
        <a:defRPr sz="3000">
          <a:solidFill>
            <a:schemeClr val="tx2"/>
          </a:solidFill>
          <a:latin typeface="Century Schoolbook" pitchFamily="18" charset="0"/>
          <a:cs typeface="Times New Roman" pitchFamily="18" charset="0"/>
        </a:defRPr>
      </a:lvl8pPr>
      <a:lvl9pPr marL="1828800" algn="l" rtl="1" fontAlgn="base">
        <a:spcBef>
          <a:spcPct val="0"/>
        </a:spcBef>
        <a:spcAft>
          <a:spcPct val="0"/>
        </a:spcAft>
        <a:defRPr sz="3000">
          <a:solidFill>
            <a:schemeClr val="tx2"/>
          </a:solidFill>
          <a:latin typeface="Century Schoolbook" pitchFamily="18" charset="0"/>
          <a:cs typeface="Times New Roman" pitchFamily="18" charset="0"/>
        </a:defRPr>
      </a:lvl9pPr>
    </p:titleStyle>
    <p:bodyStyle>
      <a:lvl1pPr marL="273050" indent="-273050" algn="r" rtl="1" eaLnBrk="0" fontAlgn="base" hangingPunct="0">
        <a:spcBef>
          <a:spcPts val="600"/>
        </a:spcBef>
        <a:spcAft>
          <a:spcPct val="0"/>
        </a:spcAft>
        <a:buClr>
          <a:schemeClr val="accent1"/>
        </a:buClr>
        <a:buSzPct val="70000"/>
        <a:buFont typeface="Wingdings" pitchFamily="2" charset="2"/>
        <a:buChar char=""/>
        <a:defRPr sz="2400" kern="1200">
          <a:solidFill>
            <a:schemeClr val="tx1"/>
          </a:solidFill>
          <a:latin typeface="+mn-lt"/>
          <a:ea typeface="+mn-ea"/>
          <a:cs typeface="+mn-cs"/>
        </a:defRPr>
      </a:lvl1pPr>
      <a:lvl2pPr marL="639763" indent="-273050" algn="r" rtl="1" eaLnBrk="0" fontAlgn="base" hangingPunct="0">
        <a:spcBef>
          <a:spcPct val="20000"/>
        </a:spcBef>
        <a:spcAft>
          <a:spcPct val="0"/>
        </a:spcAft>
        <a:buClr>
          <a:schemeClr val="accent1"/>
        </a:buClr>
        <a:buSzPct val="80000"/>
        <a:buFont typeface="Wingdings 2" pitchFamily="18" charset="2"/>
        <a:buChar char=""/>
        <a:defRPr sz="2100" kern="1200">
          <a:solidFill>
            <a:schemeClr val="tx1"/>
          </a:solidFill>
          <a:latin typeface="+mn-lt"/>
          <a:ea typeface="+mn-ea"/>
          <a:cs typeface="+mn-cs"/>
        </a:defRPr>
      </a:lvl2pPr>
      <a:lvl3pPr marL="914400" indent="-182563" algn="r" rtl="1" eaLnBrk="0" fontAlgn="base" hangingPunct="0">
        <a:spcBef>
          <a:spcPct val="20000"/>
        </a:spcBef>
        <a:spcAft>
          <a:spcPct val="0"/>
        </a:spcAft>
        <a:buClr>
          <a:srgbClr val="E0752F"/>
        </a:buClr>
        <a:buSzPct val="60000"/>
        <a:buFont typeface="Wingdings" pitchFamily="2" charset="2"/>
        <a:buChar char=""/>
        <a:defRPr sz="2400" kern="1200">
          <a:solidFill>
            <a:schemeClr val="tx1"/>
          </a:solidFill>
          <a:latin typeface="+mn-lt"/>
          <a:ea typeface="+mn-ea"/>
          <a:cs typeface="+mn-cs"/>
        </a:defRPr>
      </a:lvl3pPr>
      <a:lvl4pPr marL="1187450" indent="-182563" algn="r" rtl="1" eaLnBrk="0" fontAlgn="base" hangingPunct="0">
        <a:spcBef>
          <a:spcPct val="20000"/>
        </a:spcBef>
        <a:spcAft>
          <a:spcPct val="0"/>
        </a:spcAft>
        <a:buClr>
          <a:srgbClr val="FEC3AE"/>
        </a:buClr>
        <a:buSzPct val="60000"/>
        <a:buFont typeface="Wingdings" pitchFamily="2" charset="2"/>
        <a:buChar char=""/>
        <a:defRPr sz="2000" kern="1200">
          <a:solidFill>
            <a:schemeClr val="tx1"/>
          </a:solidFill>
          <a:latin typeface="+mn-lt"/>
          <a:ea typeface="+mn-ea"/>
          <a:cs typeface="+mn-cs"/>
        </a:defRPr>
      </a:lvl4pPr>
      <a:lvl5pPr marL="1462088" indent="-182563" algn="r" rtl="1" eaLnBrk="0" fontAlgn="base" hangingPunct="0">
        <a:spcBef>
          <a:spcPct val="20000"/>
        </a:spcBef>
        <a:spcAft>
          <a:spcPct val="0"/>
        </a:spcAft>
        <a:buClr>
          <a:srgbClr val="BDCAE9"/>
        </a:buClr>
        <a:buSzPct val="68000"/>
        <a:buFont typeface="Wingdings 2" pitchFamily="18" charset="2"/>
        <a:buChar char=""/>
        <a:defRPr sz="1600" kern="1200">
          <a:solidFill>
            <a:schemeClr val="tx1"/>
          </a:solidFill>
          <a:latin typeface="+mn-lt"/>
          <a:ea typeface="+mn-ea"/>
          <a:cs typeface="+mn-cs"/>
        </a:defRPr>
      </a:lvl5pPr>
      <a:lvl6pPr marL="1737360" indent="-182880" algn="r" rtl="1"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r" rtl="1"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r" rtl="1"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r" rtl="1"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صورة 2" descr="images.jpg"/>
          <p:cNvPicPr>
            <a:picLocks noChangeAspect="1"/>
          </p:cNvPicPr>
          <p:nvPr/>
        </p:nvPicPr>
        <p:blipFill>
          <a:blip r:embed="rId2"/>
          <a:srcRect/>
          <a:stretch>
            <a:fillRect/>
          </a:stretch>
        </p:blipFill>
        <p:spPr bwMode="auto">
          <a:xfrm>
            <a:off x="428625" y="1143000"/>
            <a:ext cx="7643813" cy="4714875"/>
          </a:xfrm>
          <a:prstGeom prst="rect">
            <a:avLst/>
          </a:prstGeom>
          <a:noFill/>
          <a:ln w="9525">
            <a:noFill/>
            <a:miter lim="800000"/>
            <a:headEnd/>
            <a:tailEnd/>
          </a:ln>
        </p:spPr>
      </p:pic>
    </p:spTree>
  </p:cSld>
  <p:clrMapOvr>
    <a:masterClrMapping/>
  </p:clrMapOvr>
  <p:transition spd="slow" advClick="0"/>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6215074" y="153950"/>
            <a:ext cx="2495544" cy="703282"/>
          </a:xfrm>
        </p:spPr>
        <p:style>
          <a:lnRef idx="2">
            <a:schemeClr val="dk1">
              <a:shade val="50000"/>
            </a:schemeClr>
          </a:lnRef>
          <a:fillRef idx="1">
            <a:schemeClr val="dk1"/>
          </a:fillRef>
          <a:effectRef idx="0">
            <a:schemeClr val="dk1"/>
          </a:effectRef>
          <a:fontRef idx="minor">
            <a:schemeClr val="lt1"/>
          </a:fontRef>
        </p:style>
        <p:txBody>
          <a:bodyPr/>
          <a:lstStyle/>
          <a:p>
            <a:pPr algn="r"/>
            <a:r>
              <a:rPr lang="ar-YE" b="1" dirty="0" smtClean="0"/>
              <a:t>التجربة الأمريكية</a:t>
            </a:r>
            <a:endParaRPr lang="ar-SA" dirty="0"/>
          </a:p>
        </p:txBody>
      </p:sp>
      <p:sp>
        <p:nvSpPr>
          <p:cNvPr id="3" name="عنصر نائب للمحتوى 2"/>
          <p:cNvSpPr>
            <a:spLocks noGrp="1"/>
          </p:cNvSpPr>
          <p:nvPr>
            <p:ph sz="quarter" idx="1"/>
          </p:nvPr>
        </p:nvSpPr>
        <p:spPr>
          <a:xfrm>
            <a:off x="714348" y="1071546"/>
            <a:ext cx="7643866" cy="4500594"/>
          </a:xfrm>
        </p:spPr>
        <p:style>
          <a:lnRef idx="1">
            <a:schemeClr val="accent3"/>
          </a:lnRef>
          <a:fillRef idx="2">
            <a:schemeClr val="accent3"/>
          </a:fillRef>
          <a:effectRef idx="1">
            <a:schemeClr val="accent3"/>
          </a:effectRef>
          <a:fontRef idx="minor">
            <a:schemeClr val="dk1"/>
          </a:fontRef>
        </p:style>
        <p:txBody>
          <a:bodyPr/>
          <a:lstStyle/>
          <a:p>
            <a:r>
              <a:rPr lang="ar-YE" sz="2000" b="1" dirty="0" smtClean="0"/>
              <a:t>وهي مُطبَّقة حديثــًا في كثير من المدارس والمعاهد الرسمية والخاصة، وتـُمارس على نطاق واسع من قِبل المُعلِّمين والطُلاَّب، وكانت دراسة حديثة قام بها نفر من الباحثين بجامعة </a:t>
            </a:r>
            <a:r>
              <a:rPr lang="ar-YE" sz="2000" b="1" dirty="0" err="1" smtClean="0"/>
              <a:t>مينيسوتا</a:t>
            </a:r>
            <a:r>
              <a:rPr lang="ar-YE" sz="2000" b="1" dirty="0" smtClean="0"/>
              <a:t>، قد أفضت إلى أن 77% من عموم الطُلاَّب يدخلون إلى شبكات التواصل بهدف التعلُّم وتنمية المهارات والانفتاح على وجهات نظر جديدة، وأنه بحسب بيانات تم جمعها على مدار الستة أشهر الأخيرة لطُلاَّب تتراوح أعمارهم بين 16: 18 سنة، تبيَّن «أن الطُلاَّب الذين يستعملون مواقع الشبكات الاجتماعية، تطوَّرت مهاراتهم وإبداعاتهم على نحو جيد»، وتشير </a:t>
            </a:r>
            <a:r>
              <a:rPr lang="ar-YE" sz="2000" b="1" dirty="0" err="1" smtClean="0"/>
              <a:t>كرستين</a:t>
            </a:r>
            <a:r>
              <a:rPr lang="ar-YE" sz="2000" b="1" dirty="0" smtClean="0"/>
              <a:t> </a:t>
            </a:r>
            <a:r>
              <a:rPr lang="ar-YE" sz="2000" b="1" dirty="0" err="1" smtClean="0"/>
              <a:t>جرينهو</a:t>
            </a:r>
            <a:r>
              <a:rPr lang="ar-YE" sz="2000" b="1" dirty="0" smtClean="0"/>
              <a:t> الباحثة في الدراسة، إلى أن إدراج المناهج التعليمية في الشبكات الاجتماعية، ساعد على جعل المدارس أكثر أهمية وذات مـغـزى للطُـلاَّب، وصار المُعلِّمون قادرين على زيادة انخراط الطُـلاب في التعليم، ورفع الكفاءة التكنولوجية، وتعزيز روح التعاون في الفصول الدراسية، وبناء مهارات اتصال أفضل»، وتـُضيف: «إن التفكير ليس فقط في دمج التكنولوجيا الخاصة بك، ولكن في خلق مهام أكثر إلحاحــًا، وسوف يتطوَّر التفكير الناقد وحل المُشكلات، والقدرة على المُشاركة العالمية لدى الطُلاَّب».</a:t>
            </a:r>
            <a:endParaRPr lang="en-US" sz="2000" dirty="0" smtClean="0"/>
          </a:p>
        </p:txBody>
      </p:sp>
    </p:spTree>
  </p:cSld>
  <p:clrMapOvr>
    <a:masterClrMapping/>
  </p:clrMapOvr>
  <p:transition spd="slow" advClick="0"/>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929190" y="82512"/>
            <a:ext cx="3781428" cy="703282"/>
          </a:xfrm>
        </p:spPr>
        <p:style>
          <a:lnRef idx="2">
            <a:schemeClr val="dk1">
              <a:shade val="50000"/>
            </a:schemeClr>
          </a:lnRef>
          <a:fillRef idx="1">
            <a:schemeClr val="dk1"/>
          </a:fillRef>
          <a:effectRef idx="0">
            <a:schemeClr val="dk1"/>
          </a:effectRef>
          <a:fontRef idx="minor">
            <a:schemeClr val="lt1"/>
          </a:fontRef>
        </p:style>
        <p:txBody>
          <a:bodyPr>
            <a:normAutofit/>
          </a:bodyPr>
          <a:lstStyle/>
          <a:p>
            <a:pPr algn="r"/>
            <a:r>
              <a:rPr lang="ar-YE" b="1" dirty="0" smtClean="0"/>
              <a:t>تجربة دولة الإمارات العربية</a:t>
            </a:r>
            <a:endParaRPr lang="ar-SA" dirty="0"/>
          </a:p>
        </p:txBody>
      </p:sp>
      <p:sp>
        <p:nvSpPr>
          <p:cNvPr id="3" name="عنصر نائب للمحتوى 2"/>
          <p:cNvSpPr>
            <a:spLocks noGrp="1"/>
          </p:cNvSpPr>
          <p:nvPr>
            <p:ph sz="quarter" idx="1"/>
          </p:nvPr>
        </p:nvSpPr>
        <p:spPr>
          <a:xfrm>
            <a:off x="642910" y="1071546"/>
            <a:ext cx="7429552" cy="5357850"/>
          </a:xfrm>
        </p:spPr>
        <p:style>
          <a:lnRef idx="1">
            <a:schemeClr val="accent3"/>
          </a:lnRef>
          <a:fillRef idx="2">
            <a:schemeClr val="accent3"/>
          </a:fillRef>
          <a:effectRef idx="1">
            <a:schemeClr val="accent3"/>
          </a:effectRef>
          <a:fontRef idx="minor">
            <a:schemeClr val="dk1"/>
          </a:fontRef>
        </p:style>
        <p:txBody>
          <a:bodyPr/>
          <a:lstStyle/>
          <a:p>
            <a:r>
              <a:rPr lang="ar-YE" sz="1800" b="1" dirty="0" smtClean="0"/>
              <a:t>بعد أن ثبت جدواها في التعليم الفاعل، فإن مجلس أبو ظبي للتعليم، بدأ يتجه إلى توسيع دائرة استخدام شبكات التواصل الاجتماعي في العملية التعليمية، وبحسب مغير خميس </a:t>
            </a:r>
            <a:r>
              <a:rPr lang="ar-YE" sz="1800" b="1" dirty="0" err="1" smtClean="0"/>
              <a:t>الخييلي</a:t>
            </a:r>
            <a:r>
              <a:rPr lang="ar-YE" sz="1800" b="1" dirty="0" smtClean="0"/>
              <a:t>، مُدير عام المجلس، فإن هذه الشبكات صارت جُزءًا لا يتجزأ من تعلم الطُلاَّب، وتعزيز ارتباطهم بالمُحيط المحلِّي والإقليمي والعالم قاطبة، وجعلتهم على وعي بكُل ما يشهده العالم من مُستجدات تقنية وعلمية وثقافية، لذلك هناك اتجاه قوي لتجهيز جميع المدارس بالوسائل التقنية والتعليمية المُتطورة..وفي ورقة علميَّة، بعنوان (استخدام مواقع التواصل الاجتماعي في الغرف الصفـَّية) نوقشت في المجلس، ورد: «ضرورة دعم الانتقال إلى التعليم التفاعلي، خاصة في الغـُرف الصفـِّية، وأن العديد من التربويين </a:t>
            </a:r>
            <a:r>
              <a:rPr lang="ar-SA" sz="1800" b="1" dirty="0" smtClean="0"/>
              <a:t>س</a:t>
            </a:r>
            <a:r>
              <a:rPr lang="ar-YE" sz="1800" b="1" dirty="0" err="1" smtClean="0"/>
              <a:t>اروا</a:t>
            </a:r>
            <a:r>
              <a:rPr lang="ar-YE" sz="1800" b="1" dirty="0" smtClean="0"/>
              <a:t> يستفيدون من تلك الوسائط في تحقيق أهدافهم التعليمية، إذ تـُمكِّن نشاطات الشبكات الاجتماعية من التركيز على البحث وجمع البيانات والتواصل مع الخُبراء، وأنه يُمكن استخدام المُدوِّنات الإلكترونية لتحفيز النقاشات والحوارات البنـَّاءة، والتعاون المُتبادل في مواقع المعرفة الإلكترونية، وبشكل عام توفـِّر جميع هذه الوسائط الاجتماعية سهولة الوصول إلى الدعم وتبادل الخبرات والتطوير المهني، وأفضل المُمارسات المُتَّبعة ضمن المُجتمع المهني والعلمي».. وكان المجلس قد أطلق في بداية العام الحالي ( 2012 </a:t>
            </a:r>
            <a:r>
              <a:rPr lang="ar-YE" sz="1800" b="1" dirty="0" err="1" smtClean="0"/>
              <a:t>م</a:t>
            </a:r>
            <a:r>
              <a:rPr lang="ar-YE" sz="1800" b="1" dirty="0" smtClean="0"/>
              <a:t>)، </a:t>
            </a:r>
            <a:r>
              <a:rPr lang="ar-YE" sz="1800" b="1" dirty="0" err="1" smtClean="0"/>
              <a:t>م</a:t>
            </a:r>
            <a:r>
              <a:rPr lang="ar-YE" sz="1800" b="1" dirty="0" smtClean="0"/>
              <a:t>شروع «الصَّف الإلكتروني»، في سِت مدارس بإمارة أبو ظبي، تشمل طلبة الصفين الثالث والرابع للتعليم الأساسي، الحلقة الأولى، بواقع مدرستين في كُل منطقة تعليمية ولمُدة عام واحد، وسيتم ربط كُل مدرسة من المدارس السِت بشبكة «فيديو </a:t>
            </a:r>
            <a:r>
              <a:rPr lang="ar-YE" sz="1800" b="1" dirty="0" err="1" smtClean="0"/>
              <a:t>كونفرانس</a:t>
            </a:r>
            <a:r>
              <a:rPr lang="ar-YE" sz="1800" b="1" dirty="0" smtClean="0"/>
              <a:t>»، ولوحات إلكترونية تعمل باللمس لتشجيع المُعلِّمين والطُلاَّب على تبادل المعرفة والمعلومات على المُستويين المحلِّي والعالمي، على أن يتم التعميم على مراحل في بقية المدارس الحكومية في الإمارة».</a:t>
            </a:r>
            <a:endParaRPr lang="en-US" sz="1800" dirty="0"/>
          </a:p>
        </p:txBody>
      </p:sp>
    </p:spTree>
  </p:cSld>
  <p:clrMapOvr>
    <a:masterClrMapping/>
  </p:clrMapOvr>
  <p:transition spd="slow" advClick="0"/>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descr="(11)_1~1.JPG"/>
          <p:cNvPicPr>
            <a:picLocks noChangeAspect="1"/>
          </p:cNvPicPr>
          <p:nvPr/>
        </p:nvPicPr>
        <p:blipFill>
          <a:blip r:embed="rId2"/>
          <a:stretch>
            <a:fillRect/>
          </a:stretch>
        </p:blipFill>
        <p:spPr>
          <a:xfrm>
            <a:off x="0" y="0"/>
            <a:ext cx="1704966" cy="1704966"/>
          </a:xfrm>
          <a:prstGeom prst="ellipse">
            <a:avLst/>
          </a:prstGeom>
          <a:ln>
            <a:noFill/>
          </a:ln>
          <a:effectLst>
            <a:softEdge rad="112500"/>
          </a:effectLst>
        </p:spPr>
      </p:pic>
      <p:sp>
        <p:nvSpPr>
          <p:cNvPr id="4" name="مستطيل 3"/>
          <p:cNvSpPr/>
          <p:nvPr/>
        </p:nvSpPr>
        <p:spPr>
          <a:xfrm>
            <a:off x="2214546" y="1357298"/>
            <a:ext cx="6261239" cy="3416320"/>
          </a:xfrm>
          <a:prstGeom prst="rect">
            <a:avLst/>
          </a:prstGeom>
        </p:spPr>
        <p:style>
          <a:lnRef idx="1">
            <a:schemeClr val="accent4"/>
          </a:lnRef>
          <a:fillRef idx="2">
            <a:schemeClr val="accent4"/>
          </a:fillRef>
          <a:effectRef idx="1">
            <a:schemeClr val="accent4"/>
          </a:effectRef>
          <a:fontRef idx="minor">
            <a:schemeClr val="dk1"/>
          </a:fontRef>
        </p:style>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ar-SA" sz="54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glow rad="228600">
                    <a:schemeClr val="accent1">
                      <a:satMod val="175000"/>
                      <a:alpha val="40000"/>
                    </a:schemeClr>
                  </a:glow>
                  <a:outerShdw blurRad="50800" dist="39000" dir="5460000" algn="tl">
                    <a:srgbClr val="000000">
                      <a:alpha val="38000"/>
                    </a:srgbClr>
                  </a:outerShdw>
                </a:effectLst>
              </a:rPr>
              <a:t>مرحبا</a:t>
            </a:r>
            <a:r>
              <a:rPr lang="ar-SA" sz="54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glow rad="63500">
                    <a:schemeClr val="accent3">
                      <a:satMod val="175000"/>
                      <a:alpha val="40000"/>
                    </a:schemeClr>
                  </a:glow>
                  <a:outerShdw blurRad="50800" dist="39000" dir="5460000" algn="tl">
                    <a:srgbClr val="000000">
                      <a:alpha val="38000"/>
                    </a:srgbClr>
                  </a:outerShdw>
                </a:effectLst>
              </a:rPr>
              <a:t> بكم فى الدورة التدريبية بعنوان : استخدام مواقع التواصل الاجتماعي فى التدريس</a:t>
            </a:r>
            <a:endParaRPr lang="ar-SA" sz="54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glow rad="63500">
                  <a:schemeClr val="accent3">
                    <a:satMod val="175000"/>
                    <a:alpha val="40000"/>
                  </a:schemeClr>
                </a:glow>
                <a:outerShdw blurRad="50800" dist="39000" dir="5460000" algn="tl">
                  <a:srgbClr val="000000">
                    <a:alpha val="38000"/>
                  </a:srgbClr>
                </a:outerShdw>
              </a:effectLst>
            </a:endParaRPr>
          </a:p>
        </p:txBody>
      </p:sp>
    </p:spTree>
  </p:cSld>
  <p:clrMapOvr>
    <a:masterClrMapping/>
  </p:clrMapOvr>
  <p:transition spd="slow" advClick="0"/>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descr="(11)_1~1.JPG"/>
          <p:cNvPicPr>
            <a:picLocks noChangeAspect="1"/>
          </p:cNvPicPr>
          <p:nvPr/>
        </p:nvPicPr>
        <p:blipFill>
          <a:blip r:embed="rId2"/>
          <a:stretch>
            <a:fillRect/>
          </a:stretch>
        </p:blipFill>
        <p:spPr>
          <a:xfrm>
            <a:off x="0" y="0"/>
            <a:ext cx="1704966" cy="1704966"/>
          </a:xfrm>
          <a:prstGeom prst="ellipse">
            <a:avLst/>
          </a:prstGeom>
          <a:ln>
            <a:noFill/>
          </a:ln>
          <a:effectLst>
            <a:softEdge rad="112500"/>
          </a:effectLst>
        </p:spPr>
      </p:pic>
      <p:sp>
        <p:nvSpPr>
          <p:cNvPr id="4" name="مستطيل 3"/>
          <p:cNvSpPr/>
          <p:nvPr/>
        </p:nvSpPr>
        <p:spPr>
          <a:xfrm>
            <a:off x="2214546" y="294760"/>
            <a:ext cx="6786610" cy="6155531"/>
          </a:xfrm>
          <a:prstGeom prst="rect">
            <a:avLst/>
          </a:prstGeom>
        </p:spPr>
        <p:style>
          <a:lnRef idx="1">
            <a:schemeClr val="dk1"/>
          </a:lnRef>
          <a:fillRef idx="3">
            <a:schemeClr val="dk1"/>
          </a:fillRef>
          <a:effectRef idx="2">
            <a:schemeClr val="dk1"/>
          </a:effectRef>
          <a:fontRef idx="minor">
            <a:schemeClr val="lt1"/>
          </a:fontRef>
        </p:style>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ar-SA" sz="24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glow rad="63500">
                    <a:schemeClr val="accent3">
                      <a:satMod val="175000"/>
                      <a:alpha val="40000"/>
                    </a:schemeClr>
                  </a:glow>
                  <a:outerShdw blurRad="50800" dist="39000" dir="5460000" algn="tl">
                    <a:srgbClr val="000000">
                      <a:alpha val="38000"/>
                    </a:srgbClr>
                  </a:outerShdw>
                </a:effectLst>
              </a:rPr>
              <a:t>مقدمة:</a:t>
            </a:r>
          </a:p>
          <a:p>
            <a:r>
              <a:rPr lang="ar-YE" sz="2800" b="1" dirty="0" smtClean="0"/>
              <a:t>تعد شبكات التواصل الاجتماعي، وفي مقدمتها فيس بوك </a:t>
            </a:r>
            <a:r>
              <a:rPr lang="en-US" sz="2800" b="1" dirty="0" smtClean="0"/>
              <a:t>FACEBOOK</a:t>
            </a:r>
            <a:r>
              <a:rPr lang="ar-YE" sz="2800" b="1" dirty="0" smtClean="0"/>
              <a:t>، </a:t>
            </a:r>
            <a:r>
              <a:rPr lang="ar-YE" sz="2800" b="1" dirty="0" err="1" smtClean="0"/>
              <a:t>وتويتر</a:t>
            </a:r>
            <a:r>
              <a:rPr lang="ar-YE" sz="2800" b="1" dirty="0" smtClean="0"/>
              <a:t> </a:t>
            </a:r>
            <a:r>
              <a:rPr lang="en-US" sz="2800" b="1" dirty="0" smtClean="0"/>
              <a:t>TWITAR</a:t>
            </a:r>
            <a:r>
              <a:rPr lang="ar-YE" sz="2800" b="1" dirty="0" smtClean="0"/>
              <a:t>، أحد أهم وسائط الإعلام، التي تصاعد نجمها برغم حداثتها، تضاعف الإقبال عليها، وصارت تلعب أدوارًا مؤثرة</a:t>
            </a:r>
            <a:r>
              <a:rPr lang="ar-SA" sz="2800" b="1" dirty="0" smtClean="0"/>
              <a:t>فى الحياة الاجتماعية والثقافية </a:t>
            </a:r>
            <a:r>
              <a:rPr lang="ar-YE" sz="2800" b="1" dirty="0" smtClean="0"/>
              <a:t>وامتد تأثيرها إلى حقل التعليم، حيث يرى </a:t>
            </a:r>
            <a:r>
              <a:rPr lang="ar-SA" sz="2800" b="1" dirty="0" smtClean="0"/>
              <a:t>كثير من علماء </a:t>
            </a:r>
            <a:r>
              <a:rPr lang="ar-SA" sz="2800" b="1" dirty="0" err="1" smtClean="0"/>
              <a:t>و</a:t>
            </a:r>
            <a:r>
              <a:rPr lang="ar-YE" sz="2800" b="1" dirty="0" smtClean="0"/>
              <a:t> كبار خبراء التربية، أنها أضافت جانبــًا من الشكل الإنساني، من خلال مشاركة وتفاعل العنصر البشري، في العملية التعليمية، مما ساعد على زيادة الرغبة في التعليم.. وإن كان هذا لا يمنع من وجود بعض المآخذ عليها.</a:t>
            </a:r>
            <a:endParaRPr lang="en-US" sz="2800" dirty="0" smtClean="0"/>
          </a:p>
          <a:p>
            <a:endParaRPr lang="ar-SA"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glow rad="63500">
                  <a:schemeClr val="accent3">
                    <a:satMod val="175000"/>
                    <a:alpha val="40000"/>
                  </a:schemeClr>
                </a:glow>
                <a:outerShdw blurRad="50800" dist="39000" dir="5460000" algn="tl">
                  <a:srgbClr val="000000">
                    <a:alpha val="38000"/>
                  </a:srgbClr>
                </a:outerShdw>
              </a:effectLst>
            </a:endParaRPr>
          </a:p>
          <a:p>
            <a:pPr algn="ctr"/>
            <a:endParaRPr lang="ar-SA" sz="72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glow rad="63500">
                  <a:schemeClr val="accent3">
                    <a:satMod val="175000"/>
                    <a:alpha val="40000"/>
                  </a:schemeClr>
                </a:glow>
                <a:outerShdw blurRad="50800" dist="39000" dir="5460000" algn="tl">
                  <a:srgbClr val="000000">
                    <a:alpha val="38000"/>
                  </a:srgbClr>
                </a:outerShdw>
              </a:effectLst>
            </a:endParaRPr>
          </a:p>
        </p:txBody>
      </p:sp>
    </p:spTree>
  </p:cSld>
  <p:clrMapOvr>
    <a:masterClrMapping/>
  </p:clrMapOvr>
  <p:transition spd="slow" advClick="0"/>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descr="(11)_1~1.JPG"/>
          <p:cNvPicPr>
            <a:picLocks noChangeAspect="1"/>
          </p:cNvPicPr>
          <p:nvPr/>
        </p:nvPicPr>
        <p:blipFill>
          <a:blip r:embed="rId2" cstate="print"/>
          <a:stretch>
            <a:fillRect/>
          </a:stretch>
        </p:blipFill>
        <p:spPr>
          <a:xfrm>
            <a:off x="0" y="0"/>
            <a:ext cx="1142984" cy="1142984"/>
          </a:xfrm>
          <a:prstGeom prst="ellipse">
            <a:avLst/>
          </a:prstGeom>
          <a:ln>
            <a:noFill/>
          </a:ln>
          <a:effectLst>
            <a:softEdge rad="112500"/>
          </a:effectLst>
        </p:spPr>
      </p:pic>
      <p:sp>
        <p:nvSpPr>
          <p:cNvPr id="4" name="مستطيل 3"/>
          <p:cNvSpPr/>
          <p:nvPr/>
        </p:nvSpPr>
        <p:spPr>
          <a:xfrm>
            <a:off x="1000100" y="71414"/>
            <a:ext cx="8001056" cy="6232475"/>
          </a:xfrm>
          <a:prstGeom prst="rect">
            <a:avLst/>
          </a:prstGeom>
        </p:spPr>
        <p:style>
          <a:lnRef idx="1">
            <a:schemeClr val="dk1"/>
          </a:lnRef>
          <a:fillRef idx="3">
            <a:schemeClr val="dk1"/>
          </a:fillRef>
          <a:effectRef idx="2">
            <a:schemeClr val="dk1"/>
          </a:effectRef>
          <a:fontRef idx="minor">
            <a:schemeClr val="lt1"/>
          </a:fontRef>
        </p:style>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ar-SA" sz="24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glow rad="63500">
                    <a:schemeClr val="accent3">
                      <a:satMod val="175000"/>
                      <a:alpha val="40000"/>
                    </a:schemeClr>
                  </a:glow>
                  <a:outerShdw blurRad="50800" dist="39000" dir="5460000" algn="tl">
                    <a:srgbClr val="000000">
                      <a:alpha val="38000"/>
                    </a:srgbClr>
                  </a:outerShdw>
                </a:effectLst>
              </a:rPr>
              <a:t>لمحة</a:t>
            </a:r>
            <a:r>
              <a:rPr lang="ar-SA" sz="19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glow rad="63500">
                    <a:schemeClr val="accent3">
                      <a:satMod val="175000"/>
                      <a:alpha val="40000"/>
                    </a:schemeClr>
                  </a:glow>
                  <a:outerShdw blurRad="50800" dist="39000" dir="5460000" algn="tl">
                    <a:srgbClr val="000000">
                      <a:alpha val="38000"/>
                    </a:srgbClr>
                  </a:outerShdw>
                </a:effectLst>
              </a:rPr>
              <a:t> تاريخية عن نشأة الشبكة:</a:t>
            </a:r>
          </a:p>
          <a:p>
            <a:r>
              <a:rPr lang="ar-SA" sz="1900" b="1" dirty="0" smtClean="0"/>
              <a:t>ترجع فكرة نشأة الفيس بوك إلى صاحبه " مارك </a:t>
            </a:r>
            <a:r>
              <a:rPr lang="ar-SA" sz="1900" b="1" dirty="0" err="1" smtClean="0"/>
              <a:t>جوكربيرج</a:t>
            </a:r>
            <a:r>
              <a:rPr lang="ar-SA" sz="1900" b="1" dirty="0" smtClean="0"/>
              <a:t> </a:t>
            </a:r>
            <a:r>
              <a:rPr lang="ar-SA" sz="1900" b="1" dirty="0" smtClean="0"/>
              <a:t>" حيث أخذ على عاتقه تصميم موقع جديد على شبكة الإنترنت ليجمع زملاؤه في الجامعة (جامعة هارفارد الأمريكية) ويمكنهم من تبادل أخبارهم وصورهم وآرائهم ولم يعتمد في تصميمه إلى أن يكون موقع تجاري يجتذب الإعلانات أو موقع ينشر أخبار الجماعة ولكن هدفه الأساسي إلى موقع يجمع شمل أصدقاءه ويسعد على التواصل بين الطلبة بعضهم بعض.وأطلق </a:t>
            </a:r>
            <a:r>
              <a:rPr lang="ar-SA" sz="1900" b="1" dirty="0" err="1" smtClean="0"/>
              <a:t>جوكربيرج</a:t>
            </a:r>
            <a:r>
              <a:rPr lang="ar-SA" sz="1900" b="1" dirty="0" smtClean="0"/>
              <a:t> موقعه "فيس بوك" في عام 2004، وكان له ما </a:t>
            </a:r>
            <a:r>
              <a:rPr lang="ar-SA" sz="1900" b="1" dirty="0" err="1" smtClean="0"/>
              <a:t>اراد</a:t>
            </a:r>
            <a:r>
              <a:rPr lang="ar-SA" sz="1900" b="1" dirty="0" smtClean="0"/>
              <a:t> ، فسرعان ما لقي الموقع رواجا بين طلبة جامعة </a:t>
            </a:r>
            <a:r>
              <a:rPr lang="ar-SA" sz="1900" b="1" dirty="0" err="1" smtClean="0"/>
              <a:t>هافارد</a:t>
            </a:r>
            <a:r>
              <a:rPr lang="ar-SA" sz="1900" b="1" dirty="0" smtClean="0"/>
              <a:t>، واكتسب شعبية واسعة بينهم، الأمر الذي شجعه على توسيع قاعدة من يحق لهم الدخول إلى الموقع لتشمل طلبة جامعات أخرى أو طلبة مدارس ثانوية يسعون إلى التعرف على الحياة الجامعية</a:t>
            </a:r>
            <a:r>
              <a:rPr lang="en-US" sz="1900" dirty="0" smtClean="0"/>
              <a:t>. </a:t>
            </a:r>
            <a:r>
              <a:rPr lang="ar-SA" sz="1900" b="1" dirty="0" smtClean="0"/>
              <a:t>واستمر موقع "فيس بوك" قاصرا على طلبة الجامعات والمدارس الثانوية لمدة سنتين. ثم قرر </a:t>
            </a:r>
            <a:r>
              <a:rPr lang="ar-SA" sz="1900" b="1" dirty="0" err="1" smtClean="0"/>
              <a:t>جوكربيرج</a:t>
            </a:r>
            <a:r>
              <a:rPr lang="ar-SA" sz="1900" b="1" dirty="0" smtClean="0"/>
              <a:t> أن يخطو خطوة أخرى للإمام، وهي أن يفتح  أبواب موقعه أمام كل من يرغب في استخدامه، وكانت النتيجة طفرة في عدد مستخدمي الموقع، إذ ارتفع من 12  مليون مستخدم في شهر ديسمبر من العام الماضي إلى أكثر من 40 مليون مستخدم حاليا، ويأمل أن يبلغ العدد 50 مليون مستخدم بنهاية عام 2007. وكان من الطبيعي أن يلفت النجاح السريع الذي حققه الموقع أنظار العاملين في صناعة المعلومات، فمن ناحية بات واضحا أن سوق شبكات التواصل الاجتماعي عبر الانترنت ينمو بشكل هائل، ويسد احتياجا هاما لدى مستخدمي الانترنت خاصة من صغار السن. ومن   ناحية أخرى نجح موقع </a:t>
            </a:r>
            <a:r>
              <a:rPr lang="en-US" sz="1900" dirty="0" smtClean="0"/>
              <a:t>"</a:t>
            </a:r>
            <a:r>
              <a:rPr lang="ar-SA" sz="1900" b="1" dirty="0" smtClean="0"/>
              <a:t>فيس بوك</a:t>
            </a:r>
            <a:r>
              <a:rPr lang="en-US" sz="1900" dirty="0" smtClean="0"/>
              <a:t>"</a:t>
            </a:r>
            <a:endParaRPr lang="ar-SA" sz="19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glow rad="63500">
                  <a:schemeClr val="accent3">
                    <a:satMod val="175000"/>
                    <a:alpha val="40000"/>
                  </a:schemeClr>
                </a:glow>
                <a:outerShdw blurRad="50800" dist="39000" dir="5460000" algn="tl">
                  <a:srgbClr val="000000">
                    <a:alpha val="38000"/>
                  </a:srgbClr>
                </a:outerShdw>
              </a:effectLst>
            </a:endParaRPr>
          </a:p>
          <a:p>
            <a:endParaRPr lang="ar-SA"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glow rad="63500">
                  <a:schemeClr val="accent3">
                    <a:satMod val="175000"/>
                    <a:alpha val="40000"/>
                  </a:schemeClr>
                </a:glow>
                <a:outerShdw blurRad="50800" dist="39000" dir="5460000" algn="tl">
                  <a:srgbClr val="000000">
                    <a:alpha val="38000"/>
                  </a:srgbClr>
                </a:outerShdw>
              </a:effectLst>
            </a:endParaRPr>
          </a:p>
          <a:p>
            <a:pPr algn="ctr"/>
            <a:endParaRPr lang="ar-SA" sz="72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glow rad="63500">
                  <a:schemeClr val="accent3">
                    <a:satMod val="175000"/>
                    <a:alpha val="40000"/>
                  </a:schemeClr>
                </a:glow>
                <a:outerShdw blurRad="50800" dist="39000" dir="5460000" algn="tl">
                  <a:srgbClr val="000000">
                    <a:alpha val="38000"/>
                  </a:srgbClr>
                </a:outerShdw>
              </a:effectLst>
            </a:endParaRPr>
          </a:p>
        </p:txBody>
      </p:sp>
    </p:spTree>
  </p:cSld>
  <p:clrMapOvr>
    <a:masterClrMapping/>
  </p:clrMapOvr>
  <p:transition spd="slow" advClick="0"/>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descr="(11)_1~1.JPG"/>
          <p:cNvPicPr>
            <a:picLocks noChangeAspect="1"/>
          </p:cNvPicPr>
          <p:nvPr/>
        </p:nvPicPr>
        <p:blipFill>
          <a:blip r:embed="rId2" cstate="print"/>
          <a:stretch>
            <a:fillRect/>
          </a:stretch>
        </p:blipFill>
        <p:spPr>
          <a:xfrm>
            <a:off x="0" y="0"/>
            <a:ext cx="1142984" cy="1142984"/>
          </a:xfrm>
          <a:prstGeom prst="ellipse">
            <a:avLst/>
          </a:prstGeom>
          <a:ln>
            <a:noFill/>
          </a:ln>
          <a:effectLst>
            <a:softEdge rad="112500"/>
          </a:effectLst>
        </p:spPr>
      </p:pic>
      <p:sp>
        <p:nvSpPr>
          <p:cNvPr id="4" name="مستطيل 3"/>
          <p:cNvSpPr/>
          <p:nvPr/>
        </p:nvSpPr>
        <p:spPr>
          <a:xfrm>
            <a:off x="1000100" y="71414"/>
            <a:ext cx="8001056" cy="6370975"/>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endParaRPr lang="ar-SA" sz="2000" b="1" dirty="0" smtClean="0"/>
          </a:p>
          <a:p>
            <a:r>
              <a:rPr lang="ar-YE" sz="2000" b="1" dirty="0" smtClean="0">
                <a:solidFill>
                  <a:schemeClr val="tx1"/>
                </a:solidFill>
              </a:rPr>
              <a:t>الطريق الصحيح إلى شبكة التواصل الاجتماعي.. للتعليم والتعلم</a:t>
            </a:r>
            <a:endParaRPr lang="en-US" sz="2000" b="1" dirty="0" smtClean="0">
              <a:solidFill>
                <a:schemeClr val="tx1"/>
              </a:solidFill>
            </a:endParaRPr>
          </a:p>
          <a:p>
            <a:r>
              <a:rPr lang="ar-YE" sz="2000" b="1" dirty="0" smtClean="0"/>
              <a:t>ولكي يكون ثمة تواصل تعليمي بنـَّاء، واستفادة حقيقية من خدمات شبكات التواصل الاجتماعي، فإنه يجب على كُلٍ من المُعلِّم والمُتعلِّم الولوج وفق مجموعة من الاشتراطات والاعتبارات التنظيمية، نذكر من أهمها:</a:t>
            </a:r>
            <a:endParaRPr lang="en-US" sz="2000" dirty="0" smtClean="0"/>
          </a:p>
          <a:p>
            <a:r>
              <a:rPr lang="ar-YE" sz="2000" b="1" dirty="0" smtClean="0"/>
              <a:t>- قُبيل الشروع في تدريس المُقرر، يمكن للمُعلِّم أن يُنشئ صفحة على أي من مواقع التواصل يشترك فيها الخُبراء والطُلاَّب المُهتمون، ويقوم بأخذ آرائهم، مما يُساعده على تحديد المُحتوى وصياغة الأهداف المُقررة.</a:t>
            </a:r>
            <a:endParaRPr lang="en-US" sz="2000" dirty="0" smtClean="0"/>
          </a:p>
          <a:p>
            <a:r>
              <a:rPr lang="ar-YE" sz="2000" b="1" dirty="0" smtClean="0"/>
              <a:t>- إجراء المُناقشات التفاعلية </a:t>
            </a:r>
            <a:r>
              <a:rPr lang="en-US" sz="2000" b="1" dirty="0" smtClean="0"/>
              <a:t>On</a:t>
            </a:r>
            <a:r>
              <a:rPr lang="ar-SA" sz="2000" b="1" dirty="0" smtClean="0"/>
              <a:t> </a:t>
            </a:r>
            <a:r>
              <a:rPr lang="en-US" sz="2000" b="1" dirty="0" smtClean="0"/>
              <a:t>tine</a:t>
            </a:r>
            <a:r>
              <a:rPr lang="ar-SA" sz="2000" b="1" dirty="0" smtClean="0"/>
              <a:t> </a:t>
            </a:r>
            <a:r>
              <a:rPr lang="en-US" sz="2000" b="1" dirty="0" smtClean="0"/>
              <a:t>discussions</a:t>
            </a:r>
            <a:r>
              <a:rPr lang="ar-YE" sz="2000" b="1" dirty="0" smtClean="0"/>
              <a:t>، حول الموضوعات المُهمَّة.</a:t>
            </a:r>
            <a:endParaRPr lang="en-US" sz="2000" dirty="0" smtClean="0"/>
          </a:p>
          <a:p>
            <a:r>
              <a:rPr lang="ar-YE" sz="2000" b="1" dirty="0" smtClean="0"/>
              <a:t>- تقسيم الطُلاَّب إلى مجموعات في حال المهام الجماعية مثل مشروعات التخرُّج.</a:t>
            </a:r>
            <a:endParaRPr lang="en-US" sz="2000" dirty="0" smtClean="0"/>
          </a:p>
          <a:p>
            <a:r>
              <a:rPr lang="ar-YE" sz="2000" b="1" dirty="0" smtClean="0"/>
              <a:t>- إرسال رسائل إلى فرد أو مجموعة من الطُلاَّب عن طريق الملف الشخصي عند الحاجة.</a:t>
            </a:r>
            <a:endParaRPr lang="en-US" sz="2000" dirty="0" smtClean="0"/>
          </a:p>
          <a:p>
            <a:r>
              <a:rPr lang="ar-YE" sz="2000" b="1" dirty="0" smtClean="0"/>
              <a:t>- تسليم واستلام الواجبات المنزلية والمهام الدراسية الأُخرى.</a:t>
            </a:r>
            <a:endParaRPr lang="en-US" sz="2000" dirty="0" smtClean="0"/>
          </a:p>
          <a:p>
            <a:r>
              <a:rPr lang="ar-YE" sz="2000" b="1" dirty="0" smtClean="0"/>
              <a:t>- يُمكن استخدام بعض أدوات الشبكات الاجتماعية، مثل أيقونات </a:t>
            </a:r>
            <a:r>
              <a:rPr lang="en-US" sz="2000" b="1" dirty="0" smtClean="0"/>
              <a:t>face</a:t>
            </a:r>
            <a:r>
              <a:rPr lang="ar-SA" sz="2000" b="1" dirty="0" smtClean="0"/>
              <a:t> </a:t>
            </a:r>
            <a:r>
              <a:rPr lang="en-US" sz="2000" b="1" dirty="0" smtClean="0"/>
              <a:t>book</a:t>
            </a:r>
            <a:r>
              <a:rPr lang="ar-YE" sz="2000" b="1" dirty="0" smtClean="0"/>
              <a:t> أو </a:t>
            </a:r>
            <a:r>
              <a:rPr lang="en-US" sz="2000" b="1" dirty="0" smtClean="0"/>
              <a:t>comment</a:t>
            </a:r>
            <a:r>
              <a:rPr lang="ar-YE" sz="2000" b="1" dirty="0" smtClean="0"/>
              <a:t> أو </a:t>
            </a:r>
            <a:r>
              <a:rPr lang="en-US" sz="2000" b="1" dirty="0" smtClean="0"/>
              <a:t>like</a:t>
            </a:r>
            <a:r>
              <a:rPr lang="ar-YE" sz="2000" b="1" dirty="0" smtClean="0"/>
              <a:t> لأخذ آراء الطُلاَّب حول مُكوِّنات المادة الدراسية.</a:t>
            </a:r>
            <a:endParaRPr lang="en-US" sz="2000" dirty="0" smtClean="0"/>
          </a:p>
          <a:p>
            <a:r>
              <a:rPr lang="ar-YE" sz="2000" b="1" dirty="0" smtClean="0"/>
              <a:t>- تحديد الفِئة التي ستستفيد من عمليَّة التعلُّم تحديدًا دقيقــًا.</a:t>
            </a:r>
            <a:endParaRPr lang="en-US" sz="2000" dirty="0" smtClean="0"/>
          </a:p>
          <a:p>
            <a:endParaRPr lang="ar-SA"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glow rad="63500">
                  <a:schemeClr val="accent3">
                    <a:satMod val="175000"/>
                    <a:alpha val="40000"/>
                  </a:schemeClr>
                </a:glow>
                <a:outerShdw blurRad="50800" dist="39000" dir="5460000" algn="tl">
                  <a:srgbClr val="000000">
                    <a:alpha val="38000"/>
                  </a:srgbClr>
                </a:outerShdw>
              </a:effectLst>
            </a:endParaRPr>
          </a:p>
          <a:p>
            <a:pPr algn="ctr"/>
            <a:endParaRPr lang="ar-SA" sz="72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glow rad="63500">
                  <a:schemeClr val="accent3">
                    <a:satMod val="175000"/>
                    <a:alpha val="40000"/>
                  </a:schemeClr>
                </a:glow>
                <a:outerShdw blurRad="50800" dist="39000" dir="5460000" algn="tl">
                  <a:srgbClr val="000000">
                    <a:alpha val="38000"/>
                  </a:srgbClr>
                </a:outerShdw>
              </a:effectLst>
            </a:endParaRPr>
          </a:p>
        </p:txBody>
      </p:sp>
    </p:spTree>
  </p:cSld>
  <p:clrMapOvr>
    <a:masterClrMapping/>
  </p:clrMapOvr>
  <p:transition spd="slow" advClick="0"/>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descr="(11)_1~1.JPG"/>
          <p:cNvPicPr>
            <a:picLocks noChangeAspect="1"/>
          </p:cNvPicPr>
          <p:nvPr/>
        </p:nvPicPr>
        <p:blipFill>
          <a:blip r:embed="rId2" cstate="print"/>
          <a:stretch>
            <a:fillRect/>
          </a:stretch>
        </p:blipFill>
        <p:spPr>
          <a:xfrm>
            <a:off x="0" y="0"/>
            <a:ext cx="1142984" cy="1142984"/>
          </a:xfrm>
          <a:prstGeom prst="ellipse">
            <a:avLst/>
          </a:prstGeom>
          <a:ln>
            <a:noFill/>
          </a:ln>
          <a:effectLst>
            <a:softEdge rad="112500"/>
          </a:effectLst>
        </p:spPr>
      </p:pic>
      <p:sp>
        <p:nvSpPr>
          <p:cNvPr id="4" name="مستطيل 3"/>
          <p:cNvSpPr/>
          <p:nvPr/>
        </p:nvSpPr>
        <p:spPr>
          <a:xfrm>
            <a:off x="1000100" y="71414"/>
            <a:ext cx="8001056" cy="6401753"/>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endParaRPr lang="ar-SA" sz="2000" b="1" dirty="0" smtClean="0"/>
          </a:p>
          <a:p>
            <a:r>
              <a:rPr lang="ar-YE" sz="2000" b="1" dirty="0" smtClean="0"/>
              <a:t>مــزايــا وفـــوائـــد</a:t>
            </a:r>
            <a:endParaRPr lang="en-US" sz="2000" dirty="0" smtClean="0"/>
          </a:p>
          <a:p>
            <a:r>
              <a:rPr lang="ar-YE" sz="2000" b="1" dirty="0" smtClean="0"/>
              <a:t>- بحسب إثباتات علم النفس الحديث، فإن عملية تخزين العقل البشري للمعلومات، أو المُفردات اللغوية، تتحدد قُدرتها بطبيعة الحالة النفسية للمُتلقِّي، ومن ثم ضرورة وجود البُعد الترفيهي أثناء عملية إلقاء الدرس، وهذا ما تُتيحه مواقع التواصل الاجتماعي، حيث يكون الطُلاَّب أكثر حماســًا، خاصة عند تعلُّم اللُغات والرياضيات والمواد الاجتماعية.</a:t>
            </a:r>
            <a:endParaRPr lang="en-US" sz="2000" dirty="0" smtClean="0"/>
          </a:p>
          <a:p>
            <a:r>
              <a:rPr lang="ar-YE" sz="2000" b="1" dirty="0" smtClean="0"/>
              <a:t>- تـُنشـِّط المهارات لدى المُتعلمين، وتوفر الفُرص لهم، وتحفزهم على التفكير الإبداعي بأنماط وطُرق مُختلفة.</a:t>
            </a:r>
            <a:endParaRPr lang="en-US" sz="2000" dirty="0" smtClean="0"/>
          </a:p>
          <a:p>
            <a:r>
              <a:rPr lang="ar-YE" sz="2000" b="1" dirty="0" smtClean="0"/>
              <a:t>- تـُعظِّم الدور الإيجابي للمُتعلِّم في الحوار، وتجعله مُشاركـًـا فاعلًا مع الآخرين.</a:t>
            </a:r>
            <a:endParaRPr lang="en-US" sz="2000" dirty="0" smtClean="0"/>
          </a:p>
          <a:p>
            <a:r>
              <a:rPr lang="ar-YE" sz="2000" b="1" dirty="0" smtClean="0"/>
              <a:t>- تـُعزز الأساليب التربوية في بيئة تعاونية.</a:t>
            </a:r>
            <a:endParaRPr lang="en-US" sz="2000" dirty="0" smtClean="0"/>
          </a:p>
          <a:p>
            <a:r>
              <a:rPr lang="ar-YE" sz="2000" b="1" dirty="0" smtClean="0"/>
              <a:t>- تـُساعد المُتعلِّم على المُذاكرة البنـَّاءة من خلال تقديم تدريبات مُتنوِّعة ومُتكاملة.</a:t>
            </a:r>
            <a:endParaRPr lang="en-US" sz="2000" dirty="0" smtClean="0"/>
          </a:p>
          <a:p>
            <a:r>
              <a:rPr lang="ar-YE" sz="2000" b="1" dirty="0" smtClean="0"/>
              <a:t>- تُتيح للمُعلِّم والمُتعلِّم إمكانية تبادل الكُتب.</a:t>
            </a:r>
            <a:endParaRPr lang="en-US" sz="2000" dirty="0" smtClean="0"/>
          </a:p>
          <a:p>
            <a:r>
              <a:rPr lang="ar-YE" sz="2000" b="1" dirty="0" smtClean="0"/>
              <a:t>- مُتابعة ما يُستجد من معلومات في التخصص.</a:t>
            </a:r>
            <a:endParaRPr lang="en-US" sz="2000" dirty="0" smtClean="0"/>
          </a:p>
          <a:p>
            <a:r>
              <a:rPr lang="ar-YE" sz="2000" b="1" dirty="0" smtClean="0"/>
              <a:t>- تقديم الألعاب التعليمية الهادفة.</a:t>
            </a:r>
            <a:endParaRPr lang="en-US" sz="2000" dirty="0" smtClean="0"/>
          </a:p>
          <a:p>
            <a:r>
              <a:rPr lang="ar-YE" sz="2000" b="1" dirty="0" smtClean="0"/>
              <a:t>- الاستفادة من استطلاعات الرأي، حيث يستخدم المُعلِّم هذه الاستطلاعات كأداة تعليمية فاعلة وزيادة التواصل مع طُلاَّبه.</a:t>
            </a:r>
            <a:endParaRPr lang="en-US" sz="2000" dirty="0" smtClean="0"/>
          </a:p>
          <a:p>
            <a:endParaRPr lang="ar-SA"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glow rad="63500">
                  <a:schemeClr val="accent3">
                    <a:satMod val="175000"/>
                    <a:alpha val="40000"/>
                  </a:schemeClr>
                </a:glow>
                <a:outerShdw blurRad="50800" dist="39000" dir="5460000" algn="tl">
                  <a:srgbClr val="000000">
                    <a:alpha val="38000"/>
                  </a:srgbClr>
                </a:outerShdw>
              </a:effectLst>
            </a:endParaRPr>
          </a:p>
          <a:p>
            <a:pPr algn="ctr"/>
            <a:endParaRPr lang="ar-SA" sz="72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glow rad="63500">
                  <a:schemeClr val="accent3">
                    <a:satMod val="175000"/>
                    <a:alpha val="40000"/>
                  </a:schemeClr>
                </a:glow>
                <a:outerShdw blurRad="50800" dist="39000" dir="5460000" algn="tl">
                  <a:srgbClr val="000000">
                    <a:alpha val="38000"/>
                  </a:srgbClr>
                </a:outerShdw>
              </a:effectLst>
            </a:endParaRPr>
          </a:p>
        </p:txBody>
      </p:sp>
    </p:spTree>
  </p:cSld>
  <p:clrMapOvr>
    <a:masterClrMapping/>
  </p:clrMapOvr>
  <p:transition spd="slow" advClick="0"/>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descr="(11)_1~1.JPG"/>
          <p:cNvPicPr>
            <a:picLocks noChangeAspect="1"/>
          </p:cNvPicPr>
          <p:nvPr/>
        </p:nvPicPr>
        <p:blipFill>
          <a:blip r:embed="rId2" cstate="print"/>
          <a:stretch>
            <a:fillRect/>
          </a:stretch>
        </p:blipFill>
        <p:spPr>
          <a:xfrm>
            <a:off x="0" y="0"/>
            <a:ext cx="1142984" cy="1142984"/>
          </a:xfrm>
          <a:prstGeom prst="ellipse">
            <a:avLst/>
          </a:prstGeom>
          <a:ln>
            <a:noFill/>
          </a:ln>
          <a:effectLst>
            <a:softEdge rad="112500"/>
          </a:effectLst>
        </p:spPr>
      </p:pic>
      <p:sp>
        <p:nvSpPr>
          <p:cNvPr id="4" name="مستطيل 3"/>
          <p:cNvSpPr/>
          <p:nvPr/>
        </p:nvSpPr>
        <p:spPr>
          <a:xfrm>
            <a:off x="1000100" y="71414"/>
            <a:ext cx="8001056" cy="6247864"/>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ar-YE" sz="2000" b="1" dirty="0" smtClean="0"/>
              <a:t>- مُتابعة الأخبار الجديدة والوقوف على ما يُستجد من أحداث جارية سياسية واقتصادية وعلمية واجتماعية..</a:t>
            </a:r>
            <a:r>
              <a:rPr lang="ar-YE" sz="2000" b="1" dirty="0" err="1" smtClean="0"/>
              <a:t>إلخ</a:t>
            </a:r>
            <a:r>
              <a:rPr lang="ar-YE" sz="2000" b="1" dirty="0" smtClean="0"/>
              <a:t>.</a:t>
            </a:r>
            <a:endParaRPr lang="en-US" sz="2000" dirty="0" smtClean="0"/>
          </a:p>
          <a:p>
            <a:r>
              <a:rPr lang="ar-YE" b="1" dirty="0" smtClean="0"/>
              <a:t>- غرس الطموح في نفوس المُتعلِّمين من خلال تشجيعهم على إنشاء وتصميم تطبيقات جديدة على شبكات التواصل تخدم المادة التعليمية، ونشرها بين المُتعلِّمين للاستفادة منها، حيث يقوم العديد من الطُلاَّب بعرض تطبيقاتهم العملية فيما بينهم، مثل عدد من طلاب المدارس والمعاهد العالمية الذين يُشكِّلون مجموعات على الموقع.</a:t>
            </a:r>
            <a:endParaRPr lang="en-US" dirty="0" smtClean="0"/>
          </a:p>
          <a:p>
            <a:r>
              <a:rPr lang="ar-YE" b="1" dirty="0" smtClean="0"/>
              <a:t>- المُساهمة في نقل التعليم من مرحلة التنافس، إلى مرحلة التكامل، من خلال مُطالبة جميع المُتعلِّمين بالمُشاركة في الحوار وجمع المعلومات.</a:t>
            </a:r>
            <a:endParaRPr lang="en-US" dirty="0" smtClean="0"/>
          </a:p>
          <a:p>
            <a:r>
              <a:rPr lang="ar-YE" b="1" dirty="0" smtClean="0"/>
              <a:t>- جعل التعليم والتعلُّم أكثر مُتعة وحيوية ومُعايشة على مدار الساعة.</a:t>
            </a:r>
            <a:endParaRPr lang="en-US" dirty="0" smtClean="0"/>
          </a:p>
          <a:p>
            <a:r>
              <a:rPr lang="ar-YE" b="1" dirty="0" smtClean="0"/>
              <a:t>- مُشاركة التحدِّي، حيث يُمكن للمُعلِّم إشراك طُلاَّبه في تنفيذ مشاريع تتعلَّق بالترويج لمؤسساتهم التعليمية، بهدف قياس مواهبهم وإثراء قـُدراتهم، ومدى ثقتهم بأنفسهم.</a:t>
            </a:r>
            <a:endParaRPr lang="en-US" dirty="0" smtClean="0"/>
          </a:p>
          <a:p>
            <a:r>
              <a:rPr lang="ar-YE" b="1" dirty="0" smtClean="0"/>
              <a:t>- إدخال أساليب جديدة، تـُشجَّع على طرح الأفكار، وتـُعزز روح المُشاركة والتواصل بين المُتعلِّمين.</a:t>
            </a:r>
            <a:endParaRPr lang="en-US" dirty="0" smtClean="0"/>
          </a:p>
          <a:p>
            <a:r>
              <a:rPr lang="ar-YE" b="1" dirty="0" smtClean="0"/>
              <a:t>- تمكين المُعلِّم من أن يضع لنفسه ساعات مكتبية </a:t>
            </a:r>
            <a:r>
              <a:rPr lang="en-US" b="1" dirty="0" smtClean="0"/>
              <a:t>face</a:t>
            </a:r>
            <a:r>
              <a:rPr lang="ar-SA" b="1" dirty="0" smtClean="0"/>
              <a:t> </a:t>
            </a:r>
            <a:r>
              <a:rPr lang="en-US" b="1" dirty="0" smtClean="0"/>
              <a:t>Hours</a:t>
            </a:r>
            <a:r>
              <a:rPr lang="ar-YE" b="1" dirty="0" smtClean="0"/>
              <a:t>، يُتيح للطُلاَّب خلالها التواصل معه وطرح الأسئلة وتلقِّي الإجابات.</a:t>
            </a:r>
            <a:endParaRPr lang="en-US" dirty="0" smtClean="0"/>
          </a:p>
          <a:p>
            <a:r>
              <a:rPr lang="ar-YE" b="1" dirty="0" smtClean="0"/>
              <a:t>- تقول </a:t>
            </a:r>
            <a:r>
              <a:rPr lang="ar-YE" b="1" dirty="0" err="1" smtClean="0"/>
              <a:t>راندي</a:t>
            </a:r>
            <a:r>
              <a:rPr lang="ar-YE" b="1" dirty="0" smtClean="0"/>
              <a:t> </a:t>
            </a:r>
            <a:r>
              <a:rPr lang="ar-YE" b="1" dirty="0" err="1" smtClean="0"/>
              <a:t>زوكربرج</a:t>
            </a:r>
            <a:r>
              <a:rPr lang="ar-YE" b="1" dirty="0" smtClean="0"/>
              <a:t>، إن شبكات التواصل الاجتماعي، تـُحقق فائدة كبيرة للتعليم، حيث تـُمكِّن من الوصول إلى مُختلف الأجهزة المحمولة، وتـُسهِّل عملية توزيع المواد العلمية داخل قاعات الدرس، وكذلك تـُسهِّل عملية التقييم، وإجراء الاختبارات.</a:t>
            </a:r>
            <a:endParaRPr lang="en-US" dirty="0" smtClean="0"/>
          </a:p>
          <a:p>
            <a:endParaRPr lang="ar-SA"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glow rad="63500">
                  <a:schemeClr val="accent3">
                    <a:satMod val="175000"/>
                    <a:alpha val="40000"/>
                  </a:schemeClr>
                </a:glow>
                <a:outerShdw blurRad="50800" dist="39000" dir="5460000" algn="tl">
                  <a:srgbClr val="000000">
                    <a:alpha val="38000"/>
                  </a:srgbClr>
                </a:outerShdw>
              </a:effectLst>
            </a:endParaRPr>
          </a:p>
          <a:p>
            <a:pPr algn="ctr"/>
            <a:endParaRPr lang="ar-SA" sz="72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glow rad="63500">
                  <a:schemeClr val="accent3">
                    <a:satMod val="175000"/>
                    <a:alpha val="40000"/>
                  </a:schemeClr>
                </a:glow>
                <a:outerShdw blurRad="50800" dist="39000" dir="5460000" algn="tl">
                  <a:srgbClr val="000000">
                    <a:alpha val="38000"/>
                  </a:srgbClr>
                </a:outerShdw>
              </a:effectLst>
            </a:endParaRPr>
          </a:p>
        </p:txBody>
      </p:sp>
    </p:spTree>
  </p:cSld>
  <p:clrMapOvr>
    <a:masterClrMapping/>
  </p:clrMapOvr>
  <p:transition spd="slow" advClick="0"/>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428860" y="2357430"/>
            <a:ext cx="4786346" cy="1143000"/>
          </a:xfrm>
        </p:spPr>
        <p:style>
          <a:lnRef idx="3">
            <a:schemeClr val="lt1"/>
          </a:lnRef>
          <a:fillRef idx="1">
            <a:schemeClr val="accent3"/>
          </a:fillRef>
          <a:effectRef idx="1">
            <a:schemeClr val="accent3"/>
          </a:effectRef>
          <a:fontRef idx="minor">
            <a:schemeClr val="lt1"/>
          </a:fontRef>
        </p:style>
        <p:txBody>
          <a:bodyPr/>
          <a:lstStyle/>
          <a:p>
            <a:pPr algn="ctr"/>
            <a:r>
              <a:rPr lang="ar-YE" b="1" dirty="0" smtClean="0"/>
              <a:t>تجارب دولية</a:t>
            </a:r>
            <a:r>
              <a:rPr lang="en-US" b="1" dirty="0" smtClean="0"/>
              <a:t/>
            </a:r>
            <a:br>
              <a:rPr lang="en-US" b="1" dirty="0" smtClean="0"/>
            </a:br>
            <a:endParaRPr lang="ar-SA" b="1" dirty="0"/>
          </a:p>
        </p:txBody>
      </p:sp>
    </p:spTree>
  </p:cSld>
  <p:clrMapOvr>
    <a:masterClrMapping/>
  </p:clrMapOvr>
  <p:transition spd="slow" advClick="0"/>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6215074" y="0"/>
            <a:ext cx="2495544" cy="703282"/>
          </a:xfrm>
        </p:spPr>
        <p:style>
          <a:lnRef idx="2">
            <a:schemeClr val="accent3">
              <a:shade val="50000"/>
            </a:schemeClr>
          </a:lnRef>
          <a:fillRef idx="1">
            <a:schemeClr val="accent3"/>
          </a:fillRef>
          <a:effectRef idx="0">
            <a:schemeClr val="accent3"/>
          </a:effectRef>
          <a:fontRef idx="minor">
            <a:schemeClr val="lt1"/>
          </a:fontRef>
        </p:style>
        <p:txBody>
          <a:bodyPr/>
          <a:lstStyle/>
          <a:p>
            <a:pPr algn="r"/>
            <a:r>
              <a:rPr lang="ar-YE" b="1" dirty="0" smtClean="0"/>
              <a:t>التجربة الصينية: </a:t>
            </a:r>
            <a:endParaRPr lang="ar-SA" dirty="0"/>
          </a:p>
        </p:txBody>
      </p:sp>
      <p:sp>
        <p:nvSpPr>
          <p:cNvPr id="3" name="عنصر نائب للمحتوى 2"/>
          <p:cNvSpPr>
            <a:spLocks noGrp="1"/>
          </p:cNvSpPr>
          <p:nvPr>
            <p:ph sz="quarter" idx="1"/>
          </p:nvPr>
        </p:nvSpPr>
        <p:spPr>
          <a:xfrm>
            <a:off x="857224" y="928670"/>
            <a:ext cx="7429552" cy="4786346"/>
          </a:xfrm>
        </p:spPr>
        <p:style>
          <a:lnRef idx="2">
            <a:schemeClr val="dk1">
              <a:shade val="50000"/>
            </a:schemeClr>
          </a:lnRef>
          <a:fillRef idx="1">
            <a:schemeClr val="dk1"/>
          </a:fillRef>
          <a:effectRef idx="0">
            <a:schemeClr val="dk1"/>
          </a:effectRef>
          <a:fontRef idx="minor">
            <a:schemeClr val="lt1"/>
          </a:fontRef>
        </p:style>
        <p:txBody>
          <a:bodyPr/>
          <a:lstStyle/>
          <a:p>
            <a:r>
              <a:rPr lang="ar-YE" sz="1800" b="1" dirty="0" smtClean="0"/>
              <a:t>لقد أدخلت كثير من المدارس، في حواضر الأقاليم والمُقاطعات الصينية، شبكات التواصل الاجتماعي لتوطيد العلاقة بين المُعلِّم والمُتعلِّم، وأثبتت الدراسات فاعلية هذه التجربة.. </a:t>
            </a:r>
            <a:r>
              <a:rPr lang="ar-SA" sz="1800" b="1" dirty="0" smtClean="0"/>
              <a:t>حيث </a:t>
            </a:r>
            <a:r>
              <a:rPr lang="ar-YE" sz="1800" b="1" dirty="0" smtClean="0"/>
              <a:t>«كسرت روتين التدريس، وصار الطالب أكثر قـُدرة على الإبداع..</a:t>
            </a:r>
            <a:endParaRPr lang="en-US" sz="1800" dirty="0" smtClean="0"/>
          </a:p>
          <a:p>
            <a:r>
              <a:rPr lang="ar-YE" sz="1800" b="1" dirty="0" smtClean="0"/>
              <a:t>ويُضيف </a:t>
            </a:r>
            <a:r>
              <a:rPr lang="ar-YE" sz="1800" b="1" dirty="0" err="1" smtClean="0"/>
              <a:t>سيمان</a:t>
            </a:r>
            <a:r>
              <a:rPr lang="ar-YE" sz="1800" b="1" dirty="0" smtClean="0"/>
              <a:t> </a:t>
            </a:r>
            <a:r>
              <a:rPr lang="ar-YE" sz="1800" b="1" dirty="0" err="1" smtClean="0"/>
              <a:t>تشيونغ</a:t>
            </a:r>
            <a:r>
              <a:rPr lang="ar-YE" sz="1800" b="1" dirty="0" smtClean="0"/>
              <a:t>، في كتابه الذي صدر حديثــًا، بعنوان (التعليم الهجين): «إن هذه الشبكات لها قـُدرة كبيرة في إيصال المعلومات إلى ذِهن المُتلقِّي بكُل سهولة وتلقائية، وإنني أدعو جميع مؤسساتنا التعليمية إلى التوسُّع في هذه التجربة، وتدقيق النظر في جوانبها النفسية والعملية، فهذا من شأنه إزالة الإحساس بالاغتراب الذي قد ينتاب بعض الطُلاَّب داخل قاعات الدروس، وسيُمكِّن من تجاوز الحواجز التي تفصل أحيانــًا بين الطُلاَّب والمؤسسات التربوية التي ينتمون إليها، وإن كُنـَّا في ذات الوقت لا ندعو إلى التجاوز المُطلق للطابع الرسمي لسير الدروس، بل يتم ذلك بطريقة مُتوازنة تضمن الاستقرار داخل المؤسسات التعليمية «..ويقول الخبير في التربية الحديثة فيليب </a:t>
            </a:r>
            <a:r>
              <a:rPr lang="ar-YE" sz="1800" b="1" dirty="0" err="1" smtClean="0"/>
              <a:t>تسانغ</a:t>
            </a:r>
            <a:r>
              <a:rPr lang="ar-YE" sz="1800" b="1" dirty="0" smtClean="0"/>
              <a:t>: إن التدرُج في استخدام شبكات التواصل الاجتماعي، ضمن المُخطط التعليمي الصيني، يُمكن أن يُحقق المزيد من المنفعة للطُلاَّب، حيث يوفـِّر مبدأ التحفيز والترغيب، ويضمن الوصول بهم إلى أكبر قدر من الحماسة، خاصة عندما يتعلَّق الأمر بدروس قد يراها البعض مُعقَّدة، منها على سبيل المثال دروس تعلُّم اللُغات الأجنبية، التي تعتمد بشكل أساسي على الانفتاح والحوار، والانسجام داخل المحيط الدراسي».</a:t>
            </a:r>
            <a:endParaRPr lang="en-US" sz="1800" dirty="0" smtClean="0"/>
          </a:p>
          <a:p>
            <a:endParaRPr lang="ar-SA" dirty="0"/>
          </a:p>
        </p:txBody>
      </p:sp>
    </p:spTree>
  </p:cSld>
  <p:clrMapOvr>
    <a:masterClrMapping/>
  </p:clrMapOvr>
  <p:transition spd="slow" advClick="0"/>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مشربية">
  <a:themeElements>
    <a:clrScheme name="مشربية">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مشربية">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مشربية">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مشربية">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themeOverride>
</file>

<file path=docProps/app.xml><?xml version="1.0" encoding="utf-8"?>
<Properties xmlns="http://schemas.openxmlformats.org/officeDocument/2006/extended-properties" xmlns:vt="http://schemas.openxmlformats.org/officeDocument/2006/docPropsVTypes">
  <Template>Oriel</Template>
  <TotalTime>671</TotalTime>
  <Words>1346</Words>
  <Application>Microsoft Office PowerPoint</Application>
  <PresentationFormat>عرض على الشاشة (3:4)‏</PresentationFormat>
  <Paragraphs>42</Paragraphs>
  <Slides>11</Slides>
  <Notes>0</Notes>
  <HiddenSlides>0</HiddenSlides>
  <MMClips>0</MMClips>
  <ScaleCrop>false</ScaleCrop>
  <HeadingPairs>
    <vt:vector size="4" baseType="variant">
      <vt:variant>
        <vt:lpstr>سمة</vt:lpstr>
      </vt:variant>
      <vt:variant>
        <vt:i4>1</vt:i4>
      </vt:variant>
      <vt:variant>
        <vt:lpstr>عناوين الشرائح</vt:lpstr>
      </vt:variant>
      <vt:variant>
        <vt:i4>11</vt:i4>
      </vt:variant>
    </vt:vector>
  </HeadingPairs>
  <TitlesOfParts>
    <vt:vector size="12" baseType="lpstr">
      <vt:lpstr>مشربية</vt:lpstr>
      <vt:lpstr>الشريحة 1</vt:lpstr>
      <vt:lpstr>الشريحة 2</vt:lpstr>
      <vt:lpstr>الشريحة 3</vt:lpstr>
      <vt:lpstr>الشريحة 4</vt:lpstr>
      <vt:lpstr>الشريحة 5</vt:lpstr>
      <vt:lpstr>الشريحة 6</vt:lpstr>
      <vt:lpstr>الشريحة 7</vt:lpstr>
      <vt:lpstr>تجارب دولية </vt:lpstr>
      <vt:lpstr>التجربة الصينية: </vt:lpstr>
      <vt:lpstr>التجربة الأمريكية</vt:lpstr>
      <vt:lpstr>تجربة دولة الإمارات العربية</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5742</dc:creator>
  <cp:lastModifiedBy>5820</cp:lastModifiedBy>
  <cp:revision>94</cp:revision>
  <dcterms:created xsi:type="dcterms:W3CDTF">2012-03-10T05:12:21Z</dcterms:created>
  <dcterms:modified xsi:type="dcterms:W3CDTF">2013-03-04T05:22:07Z</dcterms:modified>
</cp:coreProperties>
</file>